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xml" ContentType="application/vnd.openxmlformats-officedocument.presentationml.notesSlide+xml"/>
  <Override PartName="/ppt/comments/modernComment_100_7E923C18.xml" ContentType="application/vnd.ms-powerpoint.comment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3.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4.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5.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6.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7.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8.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9.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10.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11.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12.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13.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14.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15.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16.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17.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18.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19.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4"/>
    <p:sldMasterId id="2147483722" r:id="rId5"/>
  </p:sldMasterIdLst>
  <p:notesMasterIdLst>
    <p:notesMasterId r:id="rId26"/>
  </p:notesMasterIdLst>
  <p:handoutMasterIdLst>
    <p:handoutMasterId r:id="rId27"/>
  </p:handoutMasterIdLst>
  <p:sldIdLst>
    <p:sldId id="256" r:id="rId6"/>
    <p:sldId id="257" r:id="rId7"/>
    <p:sldId id="589" r:id="rId8"/>
    <p:sldId id="600" r:id="rId9"/>
    <p:sldId id="601" r:id="rId10"/>
    <p:sldId id="602" r:id="rId11"/>
    <p:sldId id="603" r:id="rId12"/>
    <p:sldId id="604" r:id="rId13"/>
    <p:sldId id="605" r:id="rId14"/>
    <p:sldId id="593" r:id="rId15"/>
    <p:sldId id="606" r:id="rId16"/>
    <p:sldId id="607" r:id="rId17"/>
    <p:sldId id="608" r:id="rId18"/>
    <p:sldId id="609" r:id="rId19"/>
    <p:sldId id="610" r:id="rId20"/>
    <p:sldId id="611" r:id="rId21"/>
    <p:sldId id="612" r:id="rId22"/>
    <p:sldId id="613" r:id="rId23"/>
    <p:sldId id="269" r:id="rId24"/>
    <p:sldId id="270" r:id="rId25"/>
  </p:sldIdLst>
  <p:sldSz cx="12192000" cy="6858000"/>
  <p:notesSz cx="7104063" cy="10234613"/>
  <p:embeddedFontLst>
    <p:embeddedFont>
      <p:font typeface="Calibri" panose="020F0502020204030204" pitchFamily="34" charset="0"/>
      <p:regular r:id="rId28"/>
      <p:bold r:id="rId29"/>
      <p:italic r:id="rId30"/>
      <p:boldItalic r:id="rId31"/>
    </p:embeddedFont>
    <p:embeddedFont>
      <p:font typeface="Segoe UI" panose="020B0502040204020203" pitchFamily="34" charset="0"/>
      <p:regular r:id="rId32"/>
      <p:bold r:id="rId33"/>
      <p:italic r:id="rId34"/>
      <p:boldItalic r:id="rId35"/>
    </p:embeddedFont>
    <p:embeddedFont>
      <p:font typeface="Segoe UI Black" panose="020B0A02040204020203" pitchFamily="34" charset="0"/>
      <p:bold r:id="rId36"/>
      <p:boldItalic r:id="rId37"/>
    </p:embeddedFont>
    <p:embeddedFont>
      <p:font typeface="Segoe UI Light" panose="020B0502040204020203" pitchFamily="34" charset="0"/>
      <p:regular r:id="rId38"/>
      <p:italic r:id="rId39"/>
    </p:embeddedFont>
  </p:embeddedFontLst>
  <p:custDataLst>
    <p:tags r:id="rId40"/>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77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199D02-F446-0807-52A6-5C0D46C48229}" name="Emilie VILLETORTE" initials="EV" userId="S::evilletorte@eni.fr::60a890f2-81d8-4a9a-b988-47c91ea199b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arah BOUTER" initials="SB" lastIdx="9" clrIdx="0">
    <p:extLst>
      <p:ext uri="{19B8F6BF-5375-455C-9EA6-DF929625EA0E}">
        <p15:presenceInfo xmlns:p15="http://schemas.microsoft.com/office/powerpoint/2012/main" userId="S-1-5-21-1801674531-1897051121-839522115-8424" providerId="AD"/>
      </p:ext>
    </p:extLst>
  </p:cmAuthor>
  <p:cmAuthor id="2" name="Thierry RICHARD" initials="TR" lastIdx="1" clrIdx="1">
    <p:extLst>
      <p:ext uri="{19B8F6BF-5375-455C-9EA6-DF929625EA0E}">
        <p15:presenceInfo xmlns:p15="http://schemas.microsoft.com/office/powerpoint/2012/main" userId="Thierry RICHARD" providerId="None"/>
      </p:ext>
    </p:extLst>
  </p:cmAuthor>
  <p:cmAuthor id="3" name="RICHARD Thierry Admin" initials="RTA" lastIdx="3" clrIdx="2">
    <p:extLst>
      <p:ext uri="{19B8F6BF-5375-455C-9EA6-DF929625EA0E}">
        <p15:presenceInfo xmlns:p15="http://schemas.microsoft.com/office/powerpoint/2012/main" userId="RICHARD Thierry Admin" providerId="None"/>
      </p:ext>
    </p:extLst>
  </p:cmAuthor>
  <p:cmAuthor id="4" name="Barthe, Karine (EXT - FR/Lannion)" initials="BK(F" lastIdx="1" clrIdx="3">
    <p:extLst>
      <p:ext uri="{19B8F6BF-5375-455C-9EA6-DF929625EA0E}">
        <p15:presenceInfo xmlns:p15="http://schemas.microsoft.com/office/powerpoint/2012/main" userId="Barthe, Karine (EXT - FR/Lanni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BDFD"/>
    <a:srgbClr val="0090CC"/>
    <a:srgbClr val="007386"/>
    <a:srgbClr val="0090CD"/>
    <a:srgbClr val="F46914"/>
    <a:srgbClr val="07D3A2"/>
    <a:srgbClr val="9D4007"/>
    <a:srgbClr val="018FA5"/>
    <a:srgbClr val="6A0DB7"/>
    <a:srgbClr val="B08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43" autoAdjust="0"/>
    <p:restoredTop sz="56639" autoAdjust="0"/>
  </p:normalViewPr>
  <p:slideViewPr>
    <p:cSldViewPr snapToGrid="0">
      <p:cViewPr varScale="1">
        <p:scale>
          <a:sx n="112" d="100"/>
          <a:sy n="112" d="100"/>
        </p:scale>
        <p:origin x="108" y="96"/>
      </p:cViewPr>
      <p:guideLst>
        <p:guide orient="horz" pos="2160"/>
        <p:guide pos="3840"/>
        <p:guide pos="2774"/>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51" d="100"/>
          <a:sy n="51" d="100"/>
        </p:scale>
        <p:origin x="271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16.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6.fntdata"/><Relationship Id="rId38" Type="http://schemas.openxmlformats.org/officeDocument/2006/relationships/font" Target="fonts/font11.fntdata"/><Relationship Id="rId46" Type="http://schemas.microsoft.com/office/2018/10/relationships/authors" Target="authors.xml"/><Relationship Id="rId20" Type="http://schemas.openxmlformats.org/officeDocument/2006/relationships/slide" Target="slides/slide15.xml"/><Relationship Id="rId41" Type="http://schemas.openxmlformats.org/officeDocument/2006/relationships/commentAuthors" Target="commentAuthors.xml"/></Relationships>
</file>

<file path=ppt/comments/modernComment_100_7E923C18.xml><?xml version="1.0" encoding="utf-8"?>
<p188:cmLst xmlns:a="http://schemas.openxmlformats.org/drawingml/2006/main" xmlns:r="http://schemas.openxmlformats.org/officeDocument/2006/relationships" xmlns:p188="http://schemas.microsoft.com/office/powerpoint/2018/8/main">
  <p188:cm id="{ACEA0955-40EA-4907-87B9-3E77D2B1DFD1}" authorId="{B7199D02-F446-0807-52A6-5C0D46C48229}" created="2022-01-24T13:12:39.256">
    <ac:txMkLst xmlns:ac="http://schemas.microsoft.com/office/drawing/2013/main/command">
      <pc:docMk xmlns:pc="http://schemas.microsoft.com/office/powerpoint/2013/main/command"/>
      <pc:sldMk xmlns:pc="http://schemas.microsoft.com/office/powerpoint/2013/main/command" cId="2123512856" sldId="256"/>
      <ac:spMk id="2" creationId="{6FA20465-108C-484C-98C8-D5CC05D665E3}"/>
      <ac:txMk cp="44" len="4">
        <ac:context len="57" hash="764422540"/>
      </ac:txMk>
    </ac:txMkLst>
    <p188:pos x="3997569" y="1810239"/>
    <p188:txBody>
      <a:bodyPr/>
      <a:lstStyle/>
      <a:p>
        <a:r>
          <a:rPr lang="fr-FR"/>
          <a:t>sous Android ou pour Android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fr-FR">
              <a:latin typeface="Segoe UI" panose="020B0502040204020203" pitchFamily="34" charset="0"/>
            </a:endParaRPr>
          </a:p>
        </p:txBody>
      </p:sp>
      <p:sp>
        <p:nvSpPr>
          <p:cNvPr id="3" name="Espace réservé de la date 2"/>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7A8EB9EB-B186-4F9A-9F85-BBB1D65C7589}" type="datetimeFigureOut">
              <a:rPr lang="fr-FR" smtClean="0">
                <a:latin typeface="Segoe UI" panose="020B0502040204020203" pitchFamily="34" charset="0"/>
              </a:rPr>
              <a:t>24/01/2022</a:t>
            </a:fld>
            <a:endParaRPr lang="fr-FR">
              <a:latin typeface="Segoe UI" panose="020B0502040204020203" pitchFamily="34" charset="0"/>
            </a:endParaRPr>
          </a:p>
        </p:txBody>
      </p:sp>
      <p:sp>
        <p:nvSpPr>
          <p:cNvPr id="4" name="Espace réservé du pied de page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fr-FR">
              <a:latin typeface="Segoe UI" panose="020B0502040204020203" pitchFamily="34" charset="0"/>
            </a:endParaRPr>
          </a:p>
        </p:txBody>
      </p:sp>
      <p:sp>
        <p:nvSpPr>
          <p:cNvPr id="5" name="Espace réservé du numéro de diapositive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2611C90E-7C5C-4FC7-8E56-A2E921698B81}" type="slidenum">
              <a:rPr lang="fr-FR" smtClean="0">
                <a:latin typeface="Segoe UI" panose="020B0502040204020203" pitchFamily="34" charset="0"/>
              </a:rPr>
              <a:t>‹N°›</a:t>
            </a:fld>
            <a:endParaRPr lang="fr-FR">
              <a:latin typeface="Segoe UI" panose="020B0502040204020203" pitchFamily="34" charset="0"/>
            </a:endParaRPr>
          </a:p>
        </p:txBody>
      </p:sp>
    </p:spTree>
    <p:extLst>
      <p:ext uri="{BB962C8B-B14F-4D97-AF65-F5344CB8AC3E}">
        <p14:creationId xmlns:p14="http://schemas.microsoft.com/office/powerpoint/2010/main" val="162249085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atin typeface="Segoe UI" panose="020B0502040204020203" pitchFamily="34" charset="0"/>
              </a:defRPr>
            </a:lvl1pPr>
          </a:lstStyle>
          <a:p>
            <a:endParaRPr lang="fr-FR"/>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atin typeface="Segoe UI" panose="020B0502040204020203" pitchFamily="34" charset="0"/>
              </a:defRPr>
            </a:lvl1pPr>
          </a:lstStyle>
          <a:p>
            <a:fld id="{E63BDECB-E14E-459C-896C-A883D5960C42}" type="datetimeFigureOut">
              <a:rPr lang="fr-FR" smtClean="0"/>
              <a:pPr/>
              <a:t>24/01/2022</a:t>
            </a:fld>
            <a:endParaRPr lang="fr-FR"/>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fr-FR"/>
          </a:p>
        </p:txBody>
      </p:sp>
      <p:sp>
        <p:nvSpPr>
          <p:cNvPr id="5" name="Espace réservé des commentair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atin typeface="Segoe UI" panose="020B0502040204020203" pitchFamily="34" charset="0"/>
              </a:defRPr>
            </a:lvl1pPr>
          </a:lstStyle>
          <a:p>
            <a:endParaRPr lang="fr-FR"/>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atin typeface="Segoe UI" panose="020B0502040204020203" pitchFamily="34" charset="0"/>
              </a:defRPr>
            </a:lvl1pPr>
          </a:lstStyle>
          <a:p>
            <a:fld id="{00CA5B4E-61E0-4854-9785-88AF627D622D}" type="slidenum">
              <a:rPr lang="fr-FR" smtClean="0"/>
              <a:pPr/>
              <a:t>‹N°›</a:t>
            </a:fld>
            <a:endParaRPr lang="fr-FR"/>
          </a:p>
        </p:txBody>
      </p:sp>
    </p:spTree>
    <p:extLst>
      <p:ext uri="{BB962C8B-B14F-4D97-AF65-F5344CB8AC3E}">
        <p14:creationId xmlns:p14="http://schemas.microsoft.com/office/powerpoint/2010/main" val="346780583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Segoe UI" panose="020B0502040204020203" pitchFamily="34" charset="0"/>
        <a:ea typeface="+mn-ea"/>
        <a:cs typeface="+mn-cs"/>
      </a:defRPr>
    </a:lvl1pPr>
    <a:lvl2pPr marL="457200" algn="l" defTabSz="914400" rtl="0" eaLnBrk="1" latinLnBrk="0" hangingPunct="1">
      <a:defRPr sz="1200" kern="1200">
        <a:solidFill>
          <a:schemeClr val="tx1"/>
        </a:solidFill>
        <a:latin typeface="Segoe UI" panose="020B0502040204020203" pitchFamily="34" charset="0"/>
        <a:ea typeface="+mn-ea"/>
        <a:cs typeface="+mn-cs"/>
      </a:defRPr>
    </a:lvl2pPr>
    <a:lvl3pPr marL="914400" algn="l" defTabSz="914400" rtl="0" eaLnBrk="1" latinLnBrk="0" hangingPunct="1">
      <a:defRPr sz="1200" kern="1200">
        <a:solidFill>
          <a:schemeClr val="tx1"/>
        </a:solidFill>
        <a:latin typeface="Segoe UI" panose="020B0502040204020203" pitchFamily="34" charset="0"/>
        <a:ea typeface="+mn-ea"/>
        <a:cs typeface="+mn-cs"/>
      </a:defRPr>
    </a:lvl3pPr>
    <a:lvl4pPr marL="1371600" algn="l" defTabSz="914400" rtl="0" eaLnBrk="1" latinLnBrk="0" hangingPunct="1">
      <a:defRPr sz="1200" kern="1200">
        <a:solidFill>
          <a:schemeClr val="tx1"/>
        </a:solidFill>
        <a:latin typeface="Segoe UI" panose="020B0502040204020203" pitchFamily="34" charset="0"/>
        <a:ea typeface="+mn-ea"/>
        <a:cs typeface="+mn-cs"/>
      </a:defRPr>
    </a:lvl4pPr>
    <a:lvl5pPr marL="1828800" algn="l" defTabSz="914400" rtl="0" eaLnBrk="1" latinLnBrk="0" hangingPunct="1">
      <a:defRPr sz="1200" kern="1200">
        <a:solidFill>
          <a:schemeClr val="tx1"/>
        </a:solidFill>
        <a:latin typeface="Segoe UI"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journaldunet.fr/business/dictionnaire-economique-et-financier/1198801-ratio-definitio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Tree>
    <p:extLst>
      <p:ext uri="{BB962C8B-B14F-4D97-AF65-F5344CB8AC3E}">
        <p14:creationId xmlns:p14="http://schemas.microsoft.com/office/powerpoint/2010/main" val="2817811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a:solidFill>
                  <a:schemeClr val="tx1"/>
                </a:solidFill>
                <a:effectLst/>
                <a:ea typeface="+mn-ea"/>
                <a:cs typeface="+mn-cs"/>
              </a:rPr>
              <a:t>Dès qu’une ressource est ajoutée à l’application, un identifiant lié à cette ressource est créé automatiquement. Tous les ID de ressources sont définis dans la classe R de votre projet.</a:t>
            </a:r>
          </a:p>
          <a:p>
            <a:endParaRPr lang="fr-FR" sz="1200" b="0" i="0" kern="1200">
              <a:solidFill>
                <a:schemeClr val="tx1"/>
              </a:solidFill>
              <a:effectLst/>
              <a:ea typeface="+mn-ea"/>
              <a:cs typeface="+mn-cs"/>
            </a:endParaRPr>
          </a:p>
          <a:p>
            <a:r>
              <a:rPr lang="fr-FR" sz="1200" b="0" i="0" kern="1200">
                <a:solidFill>
                  <a:schemeClr val="tx1"/>
                </a:solidFill>
                <a:effectLst/>
                <a:ea typeface="+mn-ea"/>
                <a:cs typeface="+mn-cs"/>
              </a:rPr>
              <a:t>La classe R est une classe générée automatiquement par un outil nommé aapt (</a:t>
            </a:r>
            <a:r>
              <a:rPr lang="fr-FR" sz="1200" b="0" i="1" kern="1200">
                <a:solidFill>
                  <a:schemeClr val="tx1"/>
                </a:solidFill>
                <a:effectLst/>
                <a:ea typeface="+mn-ea"/>
                <a:cs typeface="+mn-cs"/>
              </a:rPr>
              <a:t>Android Asset Packaging Tool</a:t>
            </a:r>
            <a:r>
              <a:rPr lang="fr-FR" sz="1200" b="0" i="0" kern="1200">
                <a:solidFill>
                  <a:schemeClr val="tx1"/>
                </a:solidFill>
                <a:effectLst/>
                <a:ea typeface="+mn-ea"/>
                <a:cs typeface="+mn-cs"/>
              </a:rPr>
              <a:t>). C’est un outil inclus dans le SDK.</a:t>
            </a:r>
          </a:p>
          <a:p>
            <a:endParaRPr lang="fr-FR" sz="1200" b="0" i="0" kern="1200">
              <a:solidFill>
                <a:schemeClr val="tx1"/>
              </a:solidFill>
              <a:effectLst/>
              <a:ea typeface="+mn-ea"/>
              <a:cs typeface="+mn-cs"/>
            </a:endParaRPr>
          </a:p>
          <a:p>
            <a:r>
              <a:rPr lang="fr-FR" sz="1200" b="0" i="0" kern="1200">
                <a:solidFill>
                  <a:schemeClr val="tx1"/>
                </a:solidFill>
                <a:effectLst/>
                <a:ea typeface="+mn-ea"/>
                <a:cs typeface="+mn-cs"/>
              </a:rPr>
              <a:t>Donc, lorsque votre application est compilée, aapt génère la classe R, qui contient des ID de ressources pour toutes les ressources de votre répertoire res. Pour chaque type de ressource, il existe une sous-classe R (par exemple, R.drawable pour toutes les ressources pouvant être mises en forme) et, pour chaque ressource de ce type, il existe un entier statique (par exemple, R.drawable.icon_soleil). Cet entier est l'ID de ressource que vous pouvez utiliser pour récupérer votre ressource.</a:t>
            </a:r>
          </a:p>
          <a:p>
            <a:endParaRPr lang="fr-FR" sz="1200" b="0" i="0" kern="1200">
              <a:solidFill>
                <a:schemeClr val="tx1"/>
              </a:solidFill>
              <a:effectLst/>
              <a:ea typeface="+mn-ea"/>
              <a:cs typeface="+mn-cs"/>
            </a:endParaRPr>
          </a:p>
          <a:p>
            <a:r>
              <a:rPr lang="fr-FR" sz="1200" b="0" i="0" kern="1200">
                <a:solidFill>
                  <a:schemeClr val="tx1"/>
                </a:solidFill>
                <a:effectLst/>
                <a:ea typeface="+mn-ea"/>
                <a:cs typeface="+mn-cs"/>
              </a:rPr>
              <a:t>Bien que la classe R soit l'endroit où les ID de ressources sont spécifiés, vous ne devriez jamais avoir besoin de la consulter. Un ID de ressource est toujours composé :</a:t>
            </a:r>
          </a:p>
          <a:p>
            <a:pPr marL="171450" indent="-171450">
              <a:buFontTx/>
              <a:buChar char="-"/>
            </a:pPr>
            <a:r>
              <a:rPr lang="fr-FR" sz="1200" b="0" i="0" kern="1200">
                <a:solidFill>
                  <a:schemeClr val="tx1"/>
                </a:solidFill>
                <a:effectLst/>
                <a:ea typeface="+mn-ea"/>
                <a:cs typeface="+mn-cs"/>
              </a:rPr>
              <a:t>Du type de ressource : chaque ressource est groupée dans un « type », tel que string, drawable et layout.</a:t>
            </a:r>
          </a:p>
          <a:p>
            <a:pPr marL="171450" indent="-171450">
              <a:buFontTx/>
              <a:buChar char="-"/>
            </a:pPr>
            <a:r>
              <a:rPr lang="fr-FR" sz="1200" b="0" i="0" kern="1200">
                <a:solidFill>
                  <a:schemeClr val="tx1"/>
                </a:solidFill>
                <a:effectLst/>
                <a:ea typeface="+mn-ea"/>
                <a:cs typeface="+mn-cs"/>
              </a:rPr>
              <a:t>Du nom de la ressource, qui est le nom du fichier excluant l'extension ou la valeur dans l'attribut XML.</a:t>
            </a:r>
          </a:p>
        </p:txBody>
      </p:sp>
    </p:spTree>
    <p:extLst>
      <p:ext uri="{BB962C8B-B14F-4D97-AF65-F5344CB8AC3E}">
        <p14:creationId xmlns:p14="http://schemas.microsoft.com/office/powerpoint/2010/main" val="942969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a:solidFill>
                  <a:schemeClr val="tx1"/>
                </a:solidFill>
                <a:effectLst/>
                <a:ea typeface="+mn-ea"/>
                <a:cs typeface="+mn-cs"/>
              </a:rPr>
              <a:t>Tous les éléments de l'interface utilisateur d'une application Android sont construits à l'aide des objets View et ViewGroup. </a:t>
            </a:r>
          </a:p>
          <a:p>
            <a:endParaRPr lang="fr-FR" sz="1200" b="0" i="0" kern="1200">
              <a:solidFill>
                <a:schemeClr val="tx1"/>
              </a:solidFill>
              <a:effectLst/>
              <a:ea typeface="+mn-ea"/>
              <a:cs typeface="+mn-cs"/>
            </a:endParaRPr>
          </a:p>
          <a:p>
            <a:r>
              <a:rPr lang="fr-FR" sz="1200" b="0" i="0" kern="1200">
                <a:solidFill>
                  <a:schemeClr val="tx1"/>
                </a:solidFill>
                <a:effectLst/>
                <a:ea typeface="+mn-ea"/>
                <a:cs typeface="+mn-cs"/>
              </a:rPr>
              <a:t>Une View est un objet qui dessine quelque chose sur l'écran avec lequel l'utilisateur peut interagir. </a:t>
            </a:r>
          </a:p>
          <a:p>
            <a:endParaRPr lang="fr-FR" sz="1200" b="0" i="0" kern="1200">
              <a:solidFill>
                <a:schemeClr val="tx1"/>
              </a:solidFill>
              <a:effectLst/>
              <a:ea typeface="+mn-ea"/>
              <a:cs typeface="+mn-cs"/>
            </a:endParaRPr>
          </a:p>
          <a:p>
            <a:r>
              <a:rPr lang="fr-FR" sz="1200" b="0" i="0" kern="1200">
                <a:solidFill>
                  <a:schemeClr val="tx1"/>
                </a:solidFill>
                <a:effectLst/>
                <a:ea typeface="+mn-ea"/>
                <a:cs typeface="+mn-cs"/>
              </a:rPr>
              <a:t>Un ViewGroup est un objet qui contient d'autres objets View afin de définir la disposition de l'interface.</a:t>
            </a:r>
          </a:p>
          <a:p>
            <a:endParaRPr lang="fr-FR" sz="1200" b="0" i="0" kern="1200">
              <a:solidFill>
                <a:schemeClr val="tx1"/>
              </a:solidFill>
              <a:effectLst/>
              <a:ea typeface="+mn-ea"/>
              <a:cs typeface="+mn-cs"/>
            </a:endParaRPr>
          </a:p>
          <a:p>
            <a:r>
              <a:rPr lang="fr-FR" sz="1200" b="0" i="0" kern="1200">
                <a:solidFill>
                  <a:schemeClr val="tx1"/>
                </a:solidFill>
                <a:effectLst/>
                <a:ea typeface="+mn-ea"/>
                <a:cs typeface="+mn-cs"/>
              </a:rPr>
              <a:t>Android fournit une collection des sous-classes View et ViewGroup qui offrent des contrôles de saisie communs (tels que des boutons et des champs de texte) et divers modèles de mise en page.</a:t>
            </a:r>
          </a:p>
          <a:p>
            <a:endParaRPr lang="fr-FR" sz="1200" b="0" i="0" kern="1200">
              <a:solidFill>
                <a:schemeClr val="tx1"/>
              </a:solidFill>
              <a:effectLst/>
              <a:ea typeface="+mn-ea"/>
              <a:cs typeface="+mn-cs"/>
            </a:endParaRPr>
          </a:p>
          <a:p>
            <a:r>
              <a:rPr lang="fr-FR" sz="1200" b="0" i="0" kern="1200">
                <a:solidFill>
                  <a:schemeClr val="tx1"/>
                </a:solidFill>
                <a:effectLst/>
                <a:ea typeface="+mn-ea"/>
                <a:cs typeface="+mn-cs"/>
              </a:rPr>
              <a:t>L'interface utilisateur de chaque composant de votre application est définie à l'aide d'une hiérarchie d'objets View et ViewGroup. </a:t>
            </a:r>
          </a:p>
          <a:p>
            <a:endParaRPr lang="fr-FR" sz="1200" b="0" i="0" kern="1200">
              <a:solidFill>
                <a:schemeClr val="tx1"/>
              </a:solidFill>
              <a:effectLst/>
              <a:ea typeface="+mn-ea"/>
              <a:cs typeface="+mn-cs"/>
            </a:endParaRPr>
          </a:p>
          <a:p>
            <a:r>
              <a:rPr lang="fr-FR" sz="1200" b="0" i="0" kern="1200">
                <a:solidFill>
                  <a:schemeClr val="tx1"/>
                </a:solidFill>
                <a:effectLst/>
                <a:ea typeface="+mn-ea"/>
                <a:cs typeface="+mn-cs"/>
              </a:rPr>
              <a:t>Chaque groupe de vues est un conteneur invisible qui organise les vues enfants, tandis que les vues enfants peuvent être des contrôles d'entrée ou d'autres widgets dessinant une partie de l'interface utilisateur.</a:t>
            </a:r>
          </a:p>
        </p:txBody>
      </p:sp>
    </p:spTree>
    <p:extLst>
      <p:ext uri="{BB962C8B-B14F-4D97-AF65-F5344CB8AC3E}">
        <p14:creationId xmlns:p14="http://schemas.microsoft.com/office/powerpoint/2010/main" val="942166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Une mise en page définit la structure visuelle d'une interface utilisateur.</a:t>
            </a:r>
          </a:p>
          <a:p>
            <a:endParaRPr lang="fr-FR" b="1"/>
          </a:p>
          <a:p>
            <a:r>
              <a:rPr lang="fr-FR" b="1"/>
              <a:t>[ConstraintLayout]</a:t>
            </a:r>
          </a:p>
          <a:p>
            <a:r>
              <a:rPr lang="fr-FR" sz="1200" b="0" i="0" kern="1200">
                <a:solidFill>
                  <a:schemeClr val="tx1"/>
                </a:solidFill>
                <a:effectLst/>
                <a:ea typeface="+mn-ea"/>
                <a:cs typeface="+mn-cs"/>
              </a:rPr>
              <a:t>Le positionnement relatif est l'un des éléments de base de la création de mises en page dans ConstraintLayout. Ces contraintes vous permettent de positionner un widget donné par rapport à un autre. (C’est le layout recommandé par Google)</a:t>
            </a:r>
          </a:p>
          <a:p>
            <a:endParaRPr lang="fr-FR"/>
          </a:p>
          <a:p>
            <a:r>
              <a:rPr lang="fr-FR" b="1"/>
              <a:t>[GridLayout]</a:t>
            </a:r>
          </a:p>
          <a:p>
            <a:r>
              <a:rPr lang="fr-FR" sz="1200" b="0" i="0" kern="1200">
                <a:solidFill>
                  <a:schemeClr val="tx1"/>
                </a:solidFill>
                <a:effectLst/>
                <a:ea typeface="+mn-ea"/>
                <a:cs typeface="+mn-cs"/>
              </a:rPr>
              <a:t>Une mise en page qui place ses enfants dans une grille rectangulaire.</a:t>
            </a:r>
          </a:p>
          <a:p>
            <a:br>
              <a:rPr lang="fr-FR"/>
            </a:br>
            <a:r>
              <a:rPr lang="fr-FR" b="1"/>
              <a:t>[LinearLayout]</a:t>
            </a:r>
          </a:p>
          <a:p>
            <a:r>
              <a:rPr lang="fr-FR" sz="1200" b="0" i="0" kern="1200">
                <a:solidFill>
                  <a:schemeClr val="tx1"/>
                </a:solidFill>
                <a:effectLst/>
                <a:ea typeface="+mn-ea"/>
                <a:cs typeface="+mn-cs"/>
              </a:rPr>
              <a:t>Une mise en page qui organise ses enfants en une seule ligne horizontale ou verticale. Il crée une barre de défilement si la longueur de la fenêtre dépasse la longueur de l'écran.</a:t>
            </a:r>
          </a:p>
          <a:p>
            <a:br>
              <a:rPr lang="fr-FR" b="1"/>
            </a:br>
            <a:endParaRPr lang="fr-FR" sz="1200" b="0" i="0" kern="1200">
              <a:solidFill>
                <a:schemeClr val="tx1"/>
              </a:solidFill>
              <a:effectLst/>
              <a:ea typeface="+mn-ea"/>
              <a:cs typeface="+mn-cs"/>
            </a:endParaRPr>
          </a:p>
        </p:txBody>
      </p:sp>
    </p:spTree>
    <p:extLst>
      <p:ext uri="{BB962C8B-B14F-4D97-AF65-F5344CB8AC3E}">
        <p14:creationId xmlns:p14="http://schemas.microsoft.com/office/powerpoint/2010/main" val="2967275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TextView</a:t>
            </a:r>
          </a:p>
          <a:p>
            <a:endParaRPr lang="fr-FR"/>
          </a:p>
          <a:p>
            <a:r>
              <a:rPr lang="fr-FR"/>
              <a:t>EditText</a:t>
            </a:r>
          </a:p>
          <a:p>
            <a:endParaRPr lang="fr-FR"/>
          </a:p>
          <a:p>
            <a:r>
              <a:rPr lang="fr-FR"/>
              <a:t>Button / ToggleButton</a:t>
            </a:r>
          </a:p>
          <a:p>
            <a:endParaRPr lang="fr-FR"/>
          </a:p>
          <a:p>
            <a:r>
              <a:rPr lang="fr-FR"/>
              <a:t>CheckBox</a:t>
            </a:r>
          </a:p>
          <a:p>
            <a:endParaRPr lang="fr-FR"/>
          </a:p>
          <a:p>
            <a:r>
              <a:rPr lang="fr-FR"/>
              <a:t>RadioButton</a:t>
            </a:r>
          </a:p>
          <a:p>
            <a:endParaRPr lang="fr-FR"/>
          </a:p>
          <a:p>
            <a:r>
              <a:rPr lang="fr-FR"/>
              <a:t>ProgressBar</a:t>
            </a:r>
          </a:p>
          <a:p>
            <a:endParaRPr lang="fr-FR"/>
          </a:p>
          <a:p>
            <a:r>
              <a:rPr lang="fr-FR"/>
              <a:t>SearchView</a:t>
            </a:r>
          </a:p>
          <a:p>
            <a:endParaRPr lang="fr-FR"/>
          </a:p>
          <a:p>
            <a:r>
              <a:rPr lang="fr-FR"/>
              <a:t>ImageButton</a:t>
            </a:r>
          </a:p>
          <a:p>
            <a:endParaRPr lang="fr-FR"/>
          </a:p>
          <a:p>
            <a:r>
              <a:rPr lang="fr-FR"/>
              <a:t>Et bien plus encore…</a:t>
            </a:r>
          </a:p>
          <a:p>
            <a:br>
              <a:rPr lang="fr-FR" b="1"/>
            </a:br>
            <a:endParaRPr lang="fr-FR" sz="1200" b="0" i="0" kern="1200">
              <a:solidFill>
                <a:schemeClr val="tx1"/>
              </a:solidFill>
              <a:effectLst/>
              <a:ea typeface="+mn-ea"/>
              <a:cs typeface="+mn-cs"/>
            </a:endParaRPr>
          </a:p>
        </p:txBody>
      </p:sp>
    </p:spTree>
    <p:extLst>
      <p:ext uri="{BB962C8B-B14F-4D97-AF65-F5344CB8AC3E}">
        <p14:creationId xmlns:p14="http://schemas.microsoft.com/office/powerpoint/2010/main" val="784063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La mise en page de vos interfaces graphiques se fait dans un fichier XML. On peut s’appuyer sur un outil graphique fourni par Android Studio pour visualiser le contenu en direct.</a:t>
            </a:r>
          </a:p>
        </p:txBody>
      </p:sp>
    </p:spTree>
    <p:extLst>
      <p:ext uri="{BB962C8B-B14F-4D97-AF65-F5344CB8AC3E}">
        <p14:creationId xmlns:p14="http://schemas.microsoft.com/office/powerpoint/2010/main" val="4011704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Tree>
    <p:extLst>
      <p:ext uri="{BB962C8B-B14F-4D97-AF65-F5344CB8AC3E}">
        <p14:creationId xmlns:p14="http://schemas.microsoft.com/office/powerpoint/2010/main" val="3274138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Tree>
    <p:extLst>
      <p:ext uri="{BB962C8B-B14F-4D97-AF65-F5344CB8AC3E}">
        <p14:creationId xmlns:p14="http://schemas.microsoft.com/office/powerpoint/2010/main" val="2900324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Lors du développement des différents éléments de vos interfaces graphiques, il vous sera parfois nécessaire de définir des tailles.</a:t>
            </a:r>
          </a:p>
          <a:p>
            <a:endParaRPr lang="fr-FR"/>
          </a:p>
          <a:p>
            <a:pPr marL="171450" indent="-171450">
              <a:buFont typeface="Arial" panose="020B0604020202020204" pitchFamily="34" charset="0"/>
              <a:buChar char="•"/>
            </a:pPr>
            <a:r>
              <a:rPr lang="fr-FR"/>
              <a:t>dp : </a:t>
            </a:r>
            <a:r>
              <a:rPr lang="fr-FR" sz="1200" b="0" i="0" kern="1200">
                <a:solidFill>
                  <a:schemeClr val="tx1"/>
                </a:solidFill>
                <a:effectLst/>
                <a:ea typeface="+mn-ea"/>
                <a:cs typeface="+mn-cs"/>
              </a:rPr>
              <a:t>pixels indépendants de la densité. C’est une unité abstraite basée sur la densité physique de l'écran. Ces unités sont relatives à un écran de 160 dpi (points par pouce), sur lequel 1 dp est approximativement égal à 1 px. Lors de l'exécution sur un écran de densité supérieure, le nombre de pixels utilisés pour dessiner 1 dp est augmenté d'un facteur approprié pour la résolution de l'écran. Il en va de même lorsque, sur un écran de densité inférieure, le nombre de pixels utilisés pour 1 dp est réduit. Le rapport dp/px va changer avec la densité de l'écran, mais pas nécessairement en proportion directe. L'utilisation d'unités dp (au lieu d'unités px) est une solution simple pour redimensionner correctement les vues dans votre mise en page pour différentes densités d'écran. En d'autres termes, le dp assure la cohérence des tailles réelles de vos éléments d'interface utilisateur sur différents périphériques.</a:t>
            </a:r>
          </a:p>
          <a:p>
            <a:endParaRPr lang="fr-FR" sz="1200" b="0" i="0" kern="1200">
              <a:solidFill>
                <a:schemeClr val="tx1"/>
              </a:solidFill>
              <a:effectLst/>
              <a:ea typeface="+mn-ea"/>
              <a:cs typeface="+mn-cs"/>
            </a:endParaRPr>
          </a:p>
          <a:p>
            <a:pPr marL="171450" indent="-171450">
              <a:buFont typeface="Arial" panose="020B0604020202020204" pitchFamily="34" charset="0"/>
              <a:buChar char="•"/>
            </a:pPr>
            <a:r>
              <a:rPr lang="fr-FR"/>
              <a:t>sp : </a:t>
            </a:r>
            <a:r>
              <a:rPr lang="fr-FR" sz="1200" b="0" i="0" kern="1200">
                <a:solidFill>
                  <a:schemeClr val="tx1"/>
                </a:solidFill>
                <a:effectLst/>
                <a:ea typeface="+mn-ea"/>
                <a:cs typeface="+mn-cs"/>
              </a:rPr>
              <a:t>pixels indépendants de l'échelle. Cela ressemble au dp, mais cette unité est également mise à l'échelle par la préférence de taille de police de l'utilisateur. Il est recommandé d'utiliser cette unité lors de la spécification de la taille des polices. Celles-ci seront donc ajustées en fonction de la densité de l'écran et des préférences de l'utilisateur.</a:t>
            </a:r>
          </a:p>
          <a:p>
            <a:pPr marL="171450" indent="-171450">
              <a:buFont typeface="Arial" panose="020B0604020202020204" pitchFamily="34" charset="0"/>
              <a:buChar char="•"/>
            </a:pPr>
            <a:endParaRPr lang="fr-FR" sz="1200" b="0" i="0" kern="1200">
              <a:solidFill>
                <a:schemeClr val="tx1"/>
              </a:solidFill>
              <a:effectLst/>
              <a:ea typeface="+mn-ea"/>
              <a:cs typeface="+mn-cs"/>
            </a:endParaRPr>
          </a:p>
          <a:p>
            <a:pPr marL="0" indent="0">
              <a:buFont typeface="Arial" panose="020B0604020202020204" pitchFamily="34" charset="0"/>
              <a:buNone/>
            </a:pPr>
            <a:endParaRPr lang="fr-FR" sz="1200" b="0" i="0" kern="1200">
              <a:solidFill>
                <a:schemeClr val="tx1"/>
              </a:solidFill>
              <a:effectLst/>
              <a:ea typeface="+mn-ea"/>
              <a:cs typeface="+mn-cs"/>
            </a:endParaRPr>
          </a:p>
        </p:txBody>
      </p:sp>
    </p:spTree>
    <p:extLst>
      <p:ext uri="{BB962C8B-B14F-4D97-AF65-F5344CB8AC3E}">
        <p14:creationId xmlns:p14="http://schemas.microsoft.com/office/powerpoint/2010/main" val="4239429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a:solidFill>
                  <a:srgbClr val="303030"/>
                </a:solidFill>
                <a:effectLst/>
                <a:cs typeface="Segoe UI" panose="020B0502040204020203" pitchFamily="34" charset="0"/>
              </a:rPr>
              <a:t>Il y a deux unités de mesure abstraites. Le dp (pour Density-independant Pixel) qui est une unité de mesure qui se base sur la densité physique de l'écran. Cette unité est relative à un écran d'une densité de 160 dpi. La densité correspond au </a:t>
            </a:r>
            <a:r>
              <a:rPr lang="fr-FR" b="0" i="0" u="sng">
                <a:solidFill>
                  <a:srgbClr val="303030"/>
                </a:solidFill>
                <a:effectLst/>
                <a:cs typeface="Segoe UI" panose="020B0502040204020203" pitchFamily="34" charset="0"/>
                <a:hlinkClick r:id="rId3" tooltip="Ratios"/>
              </a:rPr>
              <a:t>ratio</a:t>
            </a:r>
            <a:r>
              <a:rPr lang="fr-FR" b="0" i="0">
                <a:solidFill>
                  <a:srgbClr val="303030"/>
                </a:solidFill>
                <a:effectLst/>
                <a:cs typeface="Segoe UI" panose="020B0502040204020203" pitchFamily="34" charset="0"/>
              </a:rPr>
              <a:t> entre la résolution d'un écran et sa taille physique. Cela signifie qu'un dp correspond à un pixel sur un écran ayant une densité de 160 dpi. L'avantage de cette unité est qu'elle permet de gérer plus facilement une grande variété d'écrans et d’avoir des interfaces responsives. En effet, Android est utilisé sur un très grand nombre de périphériques différents et il existe donc de nombreuses dimensions d'écran possibles. Cette notion de densité permet de regrouper les écrans en catégories différentes selon la densité, ce qui facilite le développement. (hdpi,mdpi,xhdpi,xxhdpi,xxxhdpi)</a:t>
            </a:r>
          </a:p>
          <a:p>
            <a:pPr algn="l"/>
            <a:endParaRPr lang="fr-FR" b="0" i="0">
              <a:solidFill>
                <a:srgbClr val="303030"/>
              </a:solidFill>
              <a:effectLst/>
              <a:cs typeface="Segoe UI" panose="020B0502040204020203" pitchFamily="34" charset="0"/>
            </a:endParaRPr>
          </a:p>
          <a:p>
            <a:pPr algn="l"/>
            <a:r>
              <a:rPr lang="fr-FR" b="0" i="0">
                <a:solidFill>
                  <a:srgbClr val="303030"/>
                </a:solidFill>
                <a:effectLst/>
                <a:cs typeface="Segoe UI" panose="020B0502040204020203" pitchFamily="34" charset="0"/>
              </a:rPr>
              <a:t>La dernière unité de mesure est le sp, pour Scale-independant Pixels. Elle se base sur la densité physique mais aussi sur la préférence de l'utilisateur en terme de taille de police. Elle est donc utilisée pour spécifier la taille des textes affichés à l'écran.</a:t>
            </a:r>
          </a:p>
          <a:p>
            <a:endParaRPr lang="en-US"/>
          </a:p>
        </p:txBody>
      </p:sp>
    </p:spTree>
    <p:extLst>
      <p:ext uri="{BB962C8B-B14F-4D97-AF65-F5344CB8AC3E}">
        <p14:creationId xmlns:p14="http://schemas.microsoft.com/office/powerpoint/2010/main" val="2589733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Pour conclure, on peut dire que :</a:t>
            </a:r>
          </a:p>
          <a:p>
            <a:pPr marL="171450" indent="-171450">
              <a:buFont typeface="Arial" panose="020B0604020202020204" pitchFamily="34" charset="0"/>
              <a:buChar char="•"/>
            </a:pPr>
            <a:r>
              <a:rPr lang="fr-FR"/>
              <a:t>Vous connaissez la structure d’un projet Android.</a:t>
            </a:r>
          </a:p>
          <a:p>
            <a:pPr marL="171450" indent="-171450">
              <a:buFont typeface="Arial" panose="020B0604020202020204" pitchFamily="34" charset="0"/>
              <a:buChar char="•"/>
            </a:pPr>
            <a:r>
              <a:rPr lang="fr-FR"/>
              <a:t>Vous savez ajouter des ressources à un projet.</a:t>
            </a:r>
          </a:p>
          <a:p>
            <a:pPr marL="171450" indent="-171450">
              <a:buFont typeface="Arial" panose="020B0604020202020204" pitchFamily="34" charset="0"/>
              <a:buChar char="•"/>
            </a:pPr>
            <a:r>
              <a:rPr lang="fr-FR"/>
              <a:t>Vous savez définir une interface graphique simple.</a:t>
            </a:r>
          </a:p>
          <a:p>
            <a:endParaRPr lang="en-US"/>
          </a:p>
        </p:txBody>
      </p:sp>
    </p:spTree>
    <p:extLst>
      <p:ext uri="{BB962C8B-B14F-4D97-AF65-F5344CB8AC3E}">
        <p14:creationId xmlns:p14="http://schemas.microsoft.com/office/powerpoint/2010/main" val="3483064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Les objectifs de ce module sont les suivants :</a:t>
            </a:r>
          </a:p>
          <a:p>
            <a:pPr marL="171450" indent="-171450">
              <a:buFont typeface="Arial" panose="020B0604020202020204" pitchFamily="34" charset="0"/>
              <a:buChar char="•"/>
            </a:pPr>
            <a:r>
              <a:rPr lang="fr-FR"/>
              <a:t>Découvrir la structure d’une application,</a:t>
            </a:r>
          </a:p>
          <a:p>
            <a:pPr marL="171450" indent="-171450">
              <a:buFont typeface="Arial" panose="020B0604020202020204" pitchFamily="34" charset="0"/>
              <a:buChar char="•"/>
            </a:pPr>
            <a:r>
              <a:rPr lang="fr-FR"/>
              <a:t>Découvrir les principales composantes d’une application,</a:t>
            </a:r>
          </a:p>
          <a:p>
            <a:pPr marL="171450" indent="-171450">
              <a:buFont typeface="Arial" panose="020B0604020202020204" pitchFamily="34" charset="0"/>
              <a:buChar char="•"/>
            </a:pPr>
            <a:r>
              <a:rPr lang="fr-FR"/>
              <a:t>Savoir définir une interface graphique simple.</a:t>
            </a:r>
            <a:endParaRPr lang="en-US"/>
          </a:p>
        </p:txBody>
      </p:sp>
    </p:spTree>
    <p:extLst>
      <p:ext uri="{BB962C8B-B14F-4D97-AF65-F5344CB8AC3E}">
        <p14:creationId xmlns:p14="http://schemas.microsoft.com/office/powerpoint/2010/main" val="1693810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M02TP01KT =&gt; Le code de l’ihm reste le même en Java</a:t>
            </a:r>
          </a:p>
        </p:txBody>
      </p:sp>
    </p:spTree>
    <p:extLst>
      <p:ext uri="{BB962C8B-B14F-4D97-AF65-F5344CB8AC3E}">
        <p14:creationId xmlns:p14="http://schemas.microsoft.com/office/powerpoint/2010/main" val="1898064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a:cs typeface="Segoe UI" panose="020B0502040204020203" pitchFamily="34" charset="0"/>
              </a:rPr>
              <a:t>[Structure du projet]</a:t>
            </a:r>
          </a:p>
          <a:p>
            <a:r>
              <a:rPr lang="fr-FR" b="1">
                <a:cs typeface="Segoe UI" panose="020B0502040204020203" pitchFamily="34" charset="0"/>
              </a:rPr>
              <a:t>[app]</a:t>
            </a:r>
          </a:p>
          <a:p>
            <a:r>
              <a:rPr lang="fr-FR" b="0">
                <a:cs typeface="Segoe UI" panose="020B0502040204020203" pitchFamily="34" charset="0"/>
              </a:rPr>
              <a:t>Dossier contenant toutes les ressources constituant le projet.</a:t>
            </a:r>
          </a:p>
          <a:p>
            <a:r>
              <a:rPr lang="fr-FR" b="1">
                <a:cs typeface="Segoe UI" panose="020B0502040204020203" pitchFamily="34" charset="0"/>
              </a:rPr>
              <a:t>[manifest -&gt; AndroidManifest.xml]</a:t>
            </a:r>
          </a:p>
          <a:p>
            <a:r>
              <a:rPr lang="fr-FR" sz="1200" b="0" i="0" kern="1200">
                <a:solidFill>
                  <a:schemeClr val="tx1"/>
                </a:solidFill>
                <a:effectLst/>
                <a:ea typeface="+mn-ea"/>
                <a:cs typeface="Segoe UI" panose="020B0502040204020203" pitchFamily="34" charset="0"/>
              </a:rPr>
              <a:t>Chaque application doit avoir un fichier nommé AndroidManifest.xml. Le fichier manifeste fournit des informations essentielles sur votre application au système Android.</a:t>
            </a:r>
          </a:p>
          <a:p>
            <a:r>
              <a:rPr lang="fr-FR" b="1">
                <a:cs typeface="Segoe UI" panose="020B0502040204020203" pitchFamily="34" charset="0"/>
              </a:rPr>
              <a:t>[java]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a:cs typeface="Segoe UI" panose="020B0502040204020203" pitchFamily="34" charset="0"/>
              </a:rPr>
              <a:t>Contient toutes le code source kotlin ou java.</a:t>
            </a:r>
            <a:r>
              <a:rPr lang="fr-FR" sz="1200" kern="1200">
                <a:solidFill>
                  <a:schemeClr val="tx1"/>
                </a:solidFill>
                <a:highlight>
                  <a:srgbClr val="FF0000"/>
                </a:highlight>
                <a:ea typeface="+mn-ea"/>
                <a:cs typeface="Segoe UI" panose="020B0502040204020203" pitchFamily="34" charset="0"/>
              </a:rPr>
              <a:t> On retrouve ainsi les contrôleurs, l</a:t>
            </a:r>
            <a:r>
              <a:rPr lang="fr-FR">
                <a:highlight>
                  <a:srgbClr val="FF0000"/>
                </a:highlight>
                <a:cs typeface="Segoe UI" panose="020B0502040204020203" pitchFamily="34" charset="0"/>
              </a:rPr>
              <a:t>es services ou encore les DAL, par exemple.</a:t>
            </a:r>
          </a:p>
          <a:p>
            <a:r>
              <a:rPr lang="fr-FR" b="1">
                <a:cs typeface="Segoe UI" panose="020B0502040204020203" pitchFamily="34" charset="0"/>
              </a:rPr>
              <a:t>[AndroidTest]</a:t>
            </a:r>
          </a:p>
          <a:p>
            <a:r>
              <a:rPr lang="fr-FR" b="0">
                <a:cs typeface="Segoe UI" panose="020B0502040204020203" pitchFamily="34" charset="0"/>
              </a:rPr>
              <a:t>Contient tous les tests unitaires nécessitant que le projet soit exécuté sur un appareil mobile.</a:t>
            </a:r>
          </a:p>
          <a:p>
            <a:r>
              <a:rPr lang="fr-FR" sz="1200" b="1" i="0" kern="1200">
                <a:solidFill>
                  <a:schemeClr val="tx1"/>
                </a:solidFill>
                <a:effectLst/>
                <a:ea typeface="+mn-ea"/>
                <a:cs typeface="Segoe UI" panose="020B0502040204020203" pitchFamily="34" charset="0"/>
              </a:rPr>
              <a:t>[test]</a:t>
            </a:r>
            <a:endParaRPr lang="fr-FR" sz="1200" kern="1200">
              <a:solidFill>
                <a:schemeClr val="tx1"/>
              </a:solidFill>
              <a:highlight>
                <a:srgbClr val="FF0000"/>
              </a:highlight>
              <a:ea typeface="+mn-ea"/>
              <a:cs typeface="Segoe UI" panose="020B0502040204020203" pitchFamily="34" charset="0"/>
            </a:endParaRPr>
          </a:p>
          <a:p>
            <a:r>
              <a:rPr lang="fr-FR" b="0">
                <a:cs typeface="Segoe UI" panose="020B0502040204020203" pitchFamily="34" charset="0"/>
              </a:rPr>
              <a:t>Contient tous les tests unitaires ne nécessitant que le projet soit exécuté sur un appareil mobile.</a:t>
            </a:r>
          </a:p>
          <a:p>
            <a:r>
              <a:rPr lang="fr-FR" b="1">
                <a:cs typeface="Segoe UI" panose="020B0502040204020203" pitchFamily="34" charset="0"/>
              </a:rPr>
              <a:t>[res]</a:t>
            </a:r>
          </a:p>
          <a:p>
            <a:r>
              <a:rPr lang="fr-FR" b="0">
                <a:cs typeface="Segoe UI" panose="020B0502040204020203" pitchFamily="34" charset="0"/>
              </a:rPr>
              <a:t>Contient toutes les ressources statiques, </a:t>
            </a:r>
            <a:r>
              <a:rPr lang="fr-FR">
                <a:cs typeface="Segoe UI" panose="020B0502040204020203" pitchFamily="34" charset="0"/>
              </a:rPr>
              <a:t>telles que les mises en page pour les IHM, les chaînes de caractères pour l'interface utilisateur, les images etc.</a:t>
            </a:r>
          </a:p>
          <a:p>
            <a:r>
              <a:rPr lang="fr-FR" b="1">
                <a:cs typeface="Segoe UI" panose="020B0502040204020203" pitchFamily="34" charset="0"/>
              </a:rPr>
              <a:t>[Gradle Script]</a:t>
            </a:r>
          </a:p>
          <a:p>
            <a:r>
              <a:rPr lang="fr-FR" b="0">
                <a:cs typeface="Segoe UI" panose="020B0502040204020203" pitchFamily="34" charset="0"/>
              </a:rPr>
              <a:t>Permet de configurer le gestionnaire de dépendance.</a:t>
            </a:r>
          </a:p>
          <a:p>
            <a:pPr algn="l"/>
            <a:endParaRPr lang="fr-FR" b="0" i="0">
              <a:solidFill>
                <a:schemeClr val="tx1"/>
              </a:solidFill>
              <a:effectLst/>
            </a:endParaRPr>
          </a:p>
          <a:p>
            <a:pPr algn="l"/>
            <a:r>
              <a:rPr lang="fr-FR" b="0" i="0">
                <a:solidFill>
                  <a:schemeClr val="tx1"/>
                </a:solidFill>
                <a:effectLst/>
              </a:rPr>
              <a:t>Lancé en juin 2007 à la suite du rachat par Google en 2005 de la startup du même nom, le système avait d'abord été conçu pour les smartphones et tablettes tactiles, puis s'est diversifié dans les objets connectés et ordinateurs comme les télévisions (Android TV), les voitures (Android Auto), les Chromebook (Chrome OS qui utilise les applications Android) et les smartwatch (Wear OS).</a:t>
            </a:r>
          </a:p>
          <a:p>
            <a:pPr algn="l"/>
            <a:endParaRPr lang="fr-FR" b="0" i="0">
              <a:solidFill>
                <a:schemeClr val="tx1"/>
              </a:solidFill>
              <a:effectLst/>
            </a:endParaRPr>
          </a:p>
          <a:p>
            <a:pPr algn="l"/>
            <a:r>
              <a:rPr lang="fr-FR" b="0" i="0">
                <a:solidFill>
                  <a:schemeClr val="tx1"/>
                </a:solidFill>
                <a:effectLst/>
              </a:rPr>
              <a:t>Aujourd’hui Android est le système d'exploitation mobile le plus utilisé dans le monde, devant iOS d’Apple, avec plus de 80 % de parts de marché dans les smartphones pour l'ensemble de ses versions.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p>
        </p:txBody>
      </p:sp>
    </p:spTree>
    <p:extLst>
      <p:ext uri="{BB962C8B-B14F-4D97-AF65-F5344CB8AC3E}">
        <p14:creationId xmlns:p14="http://schemas.microsoft.com/office/powerpoint/2010/main" val="2516960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Les interfaces des activités sont définies dans des fichiers xml stockés dans le dossier layout.</a:t>
            </a:r>
          </a:p>
          <a:p>
            <a:r>
              <a:rPr lang="fr-FR"/>
              <a:t>Les contrôleurs de ces activités sont créés dans des classes de type activity.</a:t>
            </a:r>
          </a:p>
        </p:txBody>
      </p:sp>
    </p:spTree>
    <p:extLst>
      <p:ext uri="{BB962C8B-B14F-4D97-AF65-F5344CB8AC3E}">
        <p14:creationId xmlns:p14="http://schemas.microsoft.com/office/powerpoint/2010/main" val="2462383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a:solidFill>
                  <a:schemeClr val="tx1"/>
                </a:solidFill>
                <a:effectLst/>
                <a:ea typeface="+mn-ea"/>
                <a:cs typeface="+mn-cs"/>
              </a:rPr>
              <a:t>Chaque application doit avoir un fichier nommé AndroidManifest.xml. Le fichier manifeste  fournit des informations essentielles sur votre application au système Android.</a:t>
            </a:r>
          </a:p>
          <a:p>
            <a:endParaRPr lang="fr-FR"/>
          </a:p>
          <a:p>
            <a:r>
              <a:rPr lang="fr-FR" b="1"/>
              <a:t>[manifest]</a:t>
            </a:r>
          </a:p>
          <a:p>
            <a:r>
              <a:rPr lang="fr-FR" sz="1200" b="0" i="0" kern="1200">
                <a:solidFill>
                  <a:schemeClr val="tx1"/>
                </a:solidFill>
                <a:effectLst/>
                <a:ea typeface="+mn-ea"/>
                <a:cs typeface="+mn-cs"/>
              </a:rPr>
              <a:t>C’est l'élément racine du fichier AndroidManifest.xml. Il doit contenir un élément </a:t>
            </a:r>
            <a:r>
              <a:rPr lang="fr-FR" sz="1200" b="0" i="0" kern="1200">
                <a:solidFill>
                  <a:schemeClr val="tx1"/>
                </a:solidFill>
                <a:effectLst/>
                <a:latin typeface="Courier New" panose="02070309020205020404" pitchFamily="49" charset="0"/>
                <a:ea typeface="+mn-ea"/>
                <a:cs typeface="Courier New" panose="02070309020205020404" pitchFamily="49" charset="0"/>
              </a:rPr>
              <a:t>&lt;application&gt; </a:t>
            </a:r>
            <a:r>
              <a:rPr lang="fr-FR" sz="1200" b="0" i="0" kern="1200">
                <a:solidFill>
                  <a:schemeClr val="tx1"/>
                </a:solidFill>
                <a:effectLst/>
                <a:ea typeface="+mn-ea"/>
                <a:cs typeface="+mn-cs"/>
              </a:rPr>
              <a:t>et spécifier les attributs xmlns </a:t>
            </a:r>
            <a:r>
              <a:rPr lang="fr-FR" sz="1200" b="0" i="0" kern="1200">
                <a:solidFill>
                  <a:schemeClr val="tx1"/>
                </a:solidFill>
                <a:effectLst/>
                <a:latin typeface="Courier New" panose="02070309020205020404" pitchFamily="49" charset="0"/>
                <a:ea typeface="+mn-ea"/>
                <a:cs typeface="Courier New" panose="02070309020205020404" pitchFamily="49" charset="0"/>
              </a:rPr>
              <a:t>android</a:t>
            </a:r>
            <a:r>
              <a:rPr lang="fr-FR" sz="1200" b="0" i="0" kern="1200">
                <a:solidFill>
                  <a:schemeClr val="tx1"/>
                </a:solidFill>
                <a:effectLst/>
                <a:ea typeface="+mn-ea"/>
                <a:cs typeface="+mn-cs"/>
              </a:rPr>
              <a:t> et </a:t>
            </a:r>
            <a:r>
              <a:rPr lang="fr-FR" sz="1200" b="0" i="0" kern="1200">
                <a:solidFill>
                  <a:schemeClr val="tx1"/>
                </a:solidFill>
                <a:effectLst/>
                <a:latin typeface="Courier New" panose="02070309020205020404" pitchFamily="49" charset="0"/>
                <a:ea typeface="+mn-ea"/>
                <a:cs typeface="Courier New" panose="02070309020205020404" pitchFamily="49" charset="0"/>
              </a:rPr>
              <a:t>package</a:t>
            </a:r>
            <a:r>
              <a:rPr lang="fr-FR" sz="1200" b="0" i="0" kern="1200">
                <a:solidFill>
                  <a:schemeClr val="tx1"/>
                </a:solidFill>
                <a:effectLst/>
                <a:ea typeface="+mn-ea"/>
                <a:cs typeface="+mn-cs"/>
              </a:rPr>
              <a:t>.</a:t>
            </a:r>
            <a:endParaRPr lang="fr-FR"/>
          </a:p>
          <a:p>
            <a:endParaRPr lang="fr-FR"/>
          </a:p>
          <a:p>
            <a:r>
              <a:rPr lang="fr-FR" b="1"/>
              <a:t>[uses-permission]</a:t>
            </a:r>
          </a:p>
          <a:p>
            <a:r>
              <a:rPr lang="fr-FR"/>
              <a:t>Demande une autorisation qui doit être accordée par l’utilisateur pour que l’application fonctionne correctement. Les autorisations sont accordées par l'utilisateur lorsque l'application est installée (sur les appareils fonctionnant sous Android 5.1 ou version antérieure) ou lorsque l'application est en cours d'exécution (sur les appareils exécutant Android 6.0 ou version ultérieure).</a:t>
            </a:r>
          </a:p>
          <a:p>
            <a:endParaRPr lang="fr-FR"/>
          </a:p>
          <a:p>
            <a:r>
              <a:rPr lang="fr-FR" b="1"/>
              <a:t>[application]</a:t>
            </a:r>
          </a:p>
          <a:p>
            <a:r>
              <a:rPr lang="fr-FR"/>
              <a:t>La déclaration de l'application. Cet élément contient des sous-éléments qui déclarent chacun des composants de l'application et ont des attributs qui peuvent affecter tous les composants. La plupart de ces attributs (tels que l'icône, l'étiquette, l'autorisation, le processus, taskAffinity et allowTaskReparenting) définissent des valeurs par défaut pour les attributs correspondants des éléments de composants. D'autres (tels que debuggable, enabled, description et allowClearUserData) définissent des valeurs pour l'application dans son ensemble et ne peuvent pas être remplacées par les composants.</a:t>
            </a:r>
          </a:p>
          <a:p>
            <a:endParaRPr lang="fr-FR"/>
          </a:p>
          <a:p>
            <a:r>
              <a:rPr lang="fr-FR" b="1"/>
              <a:t>[activity]</a:t>
            </a:r>
          </a:p>
          <a:p>
            <a:r>
              <a:rPr lang="fr-FR" sz="1200" b="0" i="0" kern="1200">
                <a:solidFill>
                  <a:schemeClr val="tx1"/>
                </a:solidFill>
                <a:effectLst/>
                <a:ea typeface="+mn-ea"/>
                <a:cs typeface="+mn-cs"/>
              </a:rPr>
              <a:t>Déclare une activité (une sous-classe Activity) qui implémente une partie de l'interface utilisateur visuelle de l'application. Toutes les activités doivent être représentées par des éléments &lt;activity&gt; dans le fichier manifeste. Tout ce qui n'est pas déclaré ne sera pas vu par le système et ne sera jamais exécuté.</a:t>
            </a:r>
          </a:p>
        </p:txBody>
      </p:sp>
    </p:spTree>
    <p:extLst>
      <p:ext uri="{BB962C8B-B14F-4D97-AF65-F5344CB8AC3E}">
        <p14:creationId xmlns:p14="http://schemas.microsoft.com/office/powerpoint/2010/main" val="499217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Une activité représente un écran de votre application.</a:t>
            </a:r>
          </a:p>
          <a:p>
            <a:endParaRPr lang="fr-FR"/>
          </a:p>
          <a:p>
            <a:r>
              <a:rPr lang="fr-FR"/>
              <a:t>Une application est composée d’une ou plusieurs activités.</a:t>
            </a:r>
          </a:p>
          <a:p>
            <a:endParaRPr lang="fr-FR"/>
          </a:p>
          <a:p>
            <a:r>
              <a:rPr lang="fr-FR"/>
              <a:t>Les activités sont les contrôleurs permettant d’interagir avec l’utilisateur.</a:t>
            </a:r>
          </a:p>
          <a:p>
            <a:endParaRPr lang="fr-FR"/>
          </a:p>
          <a:p>
            <a:r>
              <a:rPr lang="fr-FR"/>
              <a:t>Toute activité doit être inscrite dans le fichier AndroidManifest.xml.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p>
          <a:p>
            <a:pPr marL="0" marR="0" lvl="0" indent="0" algn="l" defTabSz="914400" rtl="0" eaLnBrk="1" fontAlgn="auto" latinLnBrk="0" hangingPunct="1">
              <a:lnSpc>
                <a:spcPct val="100000"/>
              </a:lnSpc>
              <a:spcBef>
                <a:spcPts val="0"/>
              </a:spcBef>
              <a:spcAft>
                <a:spcPts val="0"/>
              </a:spcAft>
              <a:buClrTx/>
              <a:buSzTx/>
              <a:buFontTx/>
              <a:buNone/>
              <a:tabLst/>
              <a:defRPr/>
            </a:pPr>
            <a:r>
              <a:rPr lang="fr-FR"/>
              <a:t>Une application peut être vue comme un</a:t>
            </a:r>
            <a:r>
              <a:rPr lang="fr-FR" baseline="0"/>
              <a:t> ensemble d'activités.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a:t>Dans le dossier java, on retrouve donc toutes les activités ainsi que toutes les classes Java nécessaires au bon fonctionnement des activités. Parmi elles, on retrouvera les contrôleurs et les DAL, par exemple.</a:t>
            </a:r>
          </a:p>
        </p:txBody>
      </p:sp>
    </p:spTree>
    <p:extLst>
      <p:ext uri="{BB962C8B-B14F-4D97-AF65-F5344CB8AC3E}">
        <p14:creationId xmlns:p14="http://schemas.microsoft.com/office/powerpoint/2010/main" val="1364626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Vous devez toujours externaliser les ressources telles que les images ou les chaînes de caractères à partir du code de votre application afin de pouvoir les gérer de manière indépendante.</a:t>
            </a:r>
          </a:p>
          <a:p>
            <a:endParaRPr lang="fr-FR"/>
          </a:p>
          <a:p>
            <a:r>
              <a:rPr lang="fr-FR"/>
              <a:t>L'externalisation de vos ressources vous permet également de fournir des ressources alternatives prenant en charge des configurations de périphériques spécifiques, telles que des langues ou des tailles d'écran différentes. </a:t>
            </a:r>
          </a:p>
          <a:p>
            <a:endParaRPr lang="fr-FR"/>
          </a:p>
          <a:p>
            <a:r>
              <a:rPr lang="fr-FR"/>
              <a:t>Pour assurer la compatibilité avec différentes configurations, vous devez organiser les ressources dans le répertoire res de votre projet, en utilisant divers sous-répertoires qui regroupent les ressources par type et par configuration.</a:t>
            </a:r>
          </a:p>
          <a:p>
            <a:endParaRPr lang="fr-FR"/>
          </a:p>
          <a:p>
            <a:r>
              <a:rPr lang="fr-FR" sz="1200" b="0" i="0" kern="1200">
                <a:solidFill>
                  <a:schemeClr val="tx1"/>
                </a:solidFill>
                <a:effectLst/>
                <a:ea typeface="+mn-ea"/>
                <a:cs typeface="+mn-cs"/>
              </a:rPr>
              <a:t>Pour tout type de ressource, vous pouvez spécifier un certain nombre de ressources alternatives pour votre application. Les ressources par défaut sont celles qui doivent être utilisées quelle que soit la configuration. Les ressources alternatives sont celles que vous avez conçues pour une configuration spécifique. </a:t>
            </a:r>
          </a:p>
          <a:p>
            <a:endParaRPr lang="fr-FR" sz="1200" b="0" i="0" kern="1200">
              <a:solidFill>
                <a:schemeClr val="tx1"/>
              </a:solidFill>
              <a:effectLst/>
              <a:ea typeface="+mn-ea"/>
              <a:cs typeface="+mn-cs"/>
            </a:endParaRPr>
          </a:p>
          <a:p>
            <a:r>
              <a:rPr lang="fr-FR" sz="1200" b="0" i="0" kern="1200">
                <a:solidFill>
                  <a:schemeClr val="tx1"/>
                </a:solidFill>
                <a:effectLst/>
                <a:ea typeface="+mn-ea"/>
                <a:cs typeface="+mn-cs"/>
              </a:rPr>
              <a:t>-----------------------------------------------------------------------------------------------------------------</a:t>
            </a:r>
          </a:p>
          <a:p>
            <a:r>
              <a:rPr lang="fr-FR" sz="1200" b="0" i="0" kern="1200">
                <a:solidFill>
                  <a:schemeClr val="tx1"/>
                </a:solidFill>
                <a:effectLst/>
                <a:ea typeface="+mn-ea"/>
                <a:cs typeface="+mn-cs"/>
              </a:rPr>
              <a:t>--Tout sur les ressources ici : https://developer.android.com/guide/topics/resources/index.html         --</a:t>
            </a:r>
          </a:p>
          <a:p>
            <a:r>
              <a:rPr lang="fr-FR" sz="1200" b="0" i="0" kern="1200">
                <a:solidFill>
                  <a:schemeClr val="tx1"/>
                </a:solidFill>
                <a:effectLst/>
                <a:ea typeface="+mn-ea"/>
                <a:cs typeface="+mn-cs"/>
              </a:rPr>
              <a:t>-----------------------------------------------------------------------------------------------------------------</a:t>
            </a:r>
          </a:p>
          <a:p>
            <a:endParaRPr lang="fr-FR" sz="1200" b="0" i="0" kern="1200">
              <a:solidFill>
                <a:schemeClr val="tx1"/>
              </a:solidFill>
              <a:effectLst/>
              <a:ea typeface="+mn-ea"/>
              <a:cs typeface="+mn-cs"/>
            </a:endParaRPr>
          </a:p>
          <a:p>
            <a:r>
              <a:rPr lang="fr-FR" sz="1200" b="0" i="0" kern="1200">
                <a:solidFill>
                  <a:schemeClr val="tx1"/>
                </a:solidFill>
                <a:effectLst/>
                <a:ea typeface="+mn-ea"/>
                <a:cs typeface="+mn-cs"/>
              </a:rPr>
              <a:t>Pour spécifier un groupe de ressources pour une configuration spécifique, ajoutez un qualificatif de configuration approprié au nom du répertoire. Par exemple, alors que votre disposition d'interface utilisateur par défaut est enregistrée dans le répertoire res/layout, vous pouvez spécifier une disposition différente lorsque vous utilisez l'orientation de l'écran, en l’enregistrant dans le répertoire res/layout-land. Android applique automatiquement vos ressources en faisant correspondre la configuration actuelle de l'appareil à votre répertoire de ressources.</a:t>
            </a:r>
          </a:p>
          <a:p>
            <a:endParaRPr lang="fr-FR" sz="1200" b="0" i="0" kern="1200">
              <a:solidFill>
                <a:schemeClr val="tx1"/>
              </a:solidFill>
              <a:effectLst/>
              <a:ea typeface="+mn-ea"/>
              <a:cs typeface="+mn-cs"/>
            </a:endParaRPr>
          </a:p>
          <a:p>
            <a:r>
              <a:rPr lang="en-US" sz="1200" b="0" i="0" kern="1200">
                <a:solidFill>
                  <a:schemeClr val="tx1"/>
                </a:solidFill>
                <a:effectLst/>
                <a:ea typeface="+mn-ea"/>
                <a:cs typeface="+mn-cs"/>
              </a:rPr>
              <a:t>L’illustration </a:t>
            </a:r>
            <a:r>
              <a:rPr lang="fr-FR" sz="1200" b="0" i="0" kern="1200">
                <a:solidFill>
                  <a:schemeClr val="tx1"/>
                </a:solidFill>
                <a:effectLst/>
                <a:ea typeface="+mn-ea"/>
                <a:cs typeface="+mn-cs"/>
              </a:rPr>
              <a:t>affiche la même application lorsqu’une ressource de mise en page alternative pour les écrans plus grands est ajoutée.</a:t>
            </a:r>
            <a:endParaRPr lang="en-US" sz="1200" b="0" i="0" kern="1200">
              <a:solidFill>
                <a:schemeClr val="tx1"/>
              </a:solidFill>
              <a:effectLst/>
              <a:ea typeface="+mn-ea"/>
              <a:cs typeface="+mn-cs"/>
            </a:endParaRPr>
          </a:p>
          <a:p>
            <a:endParaRPr lang="fr-FR"/>
          </a:p>
        </p:txBody>
      </p:sp>
    </p:spTree>
    <p:extLst>
      <p:ext uri="{BB962C8B-B14F-4D97-AF65-F5344CB8AC3E}">
        <p14:creationId xmlns:p14="http://schemas.microsoft.com/office/powerpoint/2010/main" val="1241361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Vous pouvez fournir des ressources alternatives pour des configurations de périphériques ou de contexte spécifiques.</a:t>
            </a:r>
          </a:p>
          <a:p>
            <a:endParaRPr lang="fr-FR"/>
          </a:p>
          <a:p>
            <a:r>
              <a:rPr lang="fr-FR"/>
              <a:t>Lors de l'exécution, Android utilise la ressource appropriée en fonction de la configuration actuelle. </a:t>
            </a:r>
          </a:p>
          <a:p>
            <a:endParaRPr lang="fr-FR"/>
          </a:p>
          <a:p>
            <a:r>
              <a:rPr lang="fr-FR"/>
              <a:t>Par exemple, vous pouvez </a:t>
            </a:r>
          </a:p>
          <a:p>
            <a:endParaRPr lang="fr-FR"/>
          </a:p>
          <a:p>
            <a:r>
              <a:rPr lang="fr-FR"/>
              <a:t>-   Fournir une disposition d'interface utilisateur différente en fonction de l’orientation de l’écran.</a:t>
            </a:r>
          </a:p>
          <a:p>
            <a:pPr marL="171450" indent="-171450">
              <a:buFontTx/>
              <a:buChar char="-"/>
            </a:pPr>
            <a:r>
              <a:rPr lang="fr-FR"/>
              <a:t>Fournir une image selon la taille de l’écran.</a:t>
            </a:r>
          </a:p>
          <a:p>
            <a:pPr marL="171450" indent="-171450">
              <a:buFontTx/>
              <a:buChar char="-"/>
            </a:pPr>
            <a:r>
              <a:rPr lang="fr-FR"/>
              <a:t>Fournir des couleurs selon le fait qu’il fasse nuit ou jour.</a:t>
            </a:r>
          </a:p>
          <a:p>
            <a:pPr marL="171450" indent="-171450">
              <a:buFontTx/>
              <a:buChar char="-"/>
            </a:pPr>
            <a:r>
              <a:rPr lang="fr-FR"/>
              <a:t>Fournir des chaines de caractères selon la langue</a:t>
            </a:r>
          </a:p>
          <a:p>
            <a:pPr marL="171450" indent="-171450">
              <a:buFontTx/>
              <a:buChar char="-"/>
            </a:pPr>
            <a:endParaRPr lang="fr-FR"/>
          </a:p>
          <a:p>
            <a:r>
              <a:rPr lang="fr-FR" sz="1200" b="0" i="0" kern="1200">
                <a:solidFill>
                  <a:schemeClr val="tx1"/>
                </a:solidFill>
                <a:effectLst/>
                <a:ea typeface="+mn-ea"/>
                <a:cs typeface="+mn-cs"/>
              </a:rPr>
              <a:t>Voici une hiérarchie de fichier simple.</a:t>
            </a:r>
            <a:endParaRPr lang="fr-FR"/>
          </a:p>
          <a:p>
            <a:endParaRPr lang="fr-FR"/>
          </a:p>
        </p:txBody>
      </p:sp>
    </p:spTree>
    <p:extLst>
      <p:ext uri="{BB962C8B-B14F-4D97-AF65-F5344CB8AC3E}">
        <p14:creationId xmlns:p14="http://schemas.microsoft.com/office/powerpoint/2010/main" val="3855876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Tree>
    <p:extLst>
      <p:ext uri="{BB962C8B-B14F-4D97-AF65-F5344CB8AC3E}">
        <p14:creationId xmlns:p14="http://schemas.microsoft.com/office/powerpoint/2010/main" val="2596555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8.svg"/></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6.svg"/></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7.xml"/><Relationship Id="rId4" Type="http://schemas.openxmlformats.org/officeDocument/2006/relationships/image" Target="../media/image2.sv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8.svg"/></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6.svg"/></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UV SLIDE">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0" y="1689099"/>
            <a:ext cx="9144000" cy="2387600"/>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dirty="0"/>
              <a:t>Titre du cours</a:t>
            </a:r>
          </a:p>
        </p:txBody>
      </p:sp>
      <p:sp>
        <p:nvSpPr>
          <p:cNvPr id="3" name="Sous-titre 2"/>
          <p:cNvSpPr>
            <a:spLocks noGrp="1"/>
          </p:cNvSpPr>
          <p:nvPr>
            <p:ph type="subTitle" idx="1" hasCustomPrompt="1"/>
          </p:nvPr>
        </p:nvSpPr>
        <p:spPr>
          <a:xfrm>
            <a:off x="1524000" y="4168774"/>
            <a:ext cx="9144000" cy="1655762"/>
          </a:xfrm>
        </p:spPr>
        <p:txBody>
          <a:bodyPr/>
          <a:lstStyle>
            <a:lvl1pPr marL="0" indent="0" algn="ctr">
              <a:buNone/>
              <a:defRPr sz="2400" b="1" baseline="0">
                <a:solidFill>
                  <a:srgbClr val="55BDFD"/>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Numéro du module - Titre du module</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07787" y="0"/>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Tree>
    <p:custDataLst>
      <p:tags r:id="rId1"/>
    </p:custDataLst>
    <p:extLst>
      <p:ext uri="{BB962C8B-B14F-4D97-AF65-F5344CB8AC3E}">
        <p14:creationId xmlns:p14="http://schemas.microsoft.com/office/powerpoint/2010/main" val="6577642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U BLC">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39365" y="204441"/>
            <a:ext cx="11168422" cy="283239"/>
          </a:xfrm>
        </p:spPr>
        <p:txBody>
          <a:bodyPr lIns="0" tIns="0" rIns="0" bIns="0" anchor="t" anchorCtr="0">
            <a:noAutofit/>
          </a:bodyPr>
          <a:lstStyle>
            <a:lvl1pPr algn="r">
              <a:defRPr sz="2000">
                <a:solidFill>
                  <a:srgbClr val="222933"/>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5" name="Espace réservé du texte 4">
            <a:extLst>
              <a:ext uri="{FF2B5EF4-FFF2-40B4-BE49-F238E27FC236}">
                <a16:creationId xmlns:a16="http://schemas.microsoft.com/office/drawing/2014/main" id="{2B6266F0-30FC-4A85-96A7-F7D4EC024678}"/>
              </a:ext>
            </a:extLst>
          </p:cNvPr>
          <p:cNvSpPr>
            <a:spLocks noGrp="1"/>
          </p:cNvSpPr>
          <p:nvPr>
            <p:ph type="body" sz="quarter" idx="13"/>
          </p:nvPr>
        </p:nvSpPr>
        <p:spPr>
          <a:xfrm>
            <a:off x="2083443" y="1765298"/>
            <a:ext cx="9435919" cy="3933860"/>
          </a:xfrm>
        </p:spPr>
        <p:txBody>
          <a:bodyPr>
            <a:noAutofit/>
          </a:bodyPr>
          <a:lstStyle>
            <a:lvl1pPr>
              <a:defRPr sz="2400">
                <a:solidFill>
                  <a:srgbClr val="222933"/>
                </a:solidFill>
                <a:latin typeface="Segoe UI" panose="020B0502040204020203" pitchFamily="34" charset="0"/>
                <a:cs typeface="Segoe UI" panose="020B0502040204020203" pitchFamily="34" charset="0"/>
              </a:defRPr>
            </a:lvl1pPr>
            <a:lvl2pPr>
              <a:defRPr sz="2000">
                <a:solidFill>
                  <a:srgbClr val="222933"/>
                </a:solidFill>
                <a:latin typeface="Segoe UI" panose="020B0502040204020203" pitchFamily="34" charset="0"/>
                <a:cs typeface="Segoe UI" panose="020B0502040204020203" pitchFamily="34" charset="0"/>
              </a:defRPr>
            </a:lvl2pPr>
            <a:lvl3pPr>
              <a:defRPr sz="1800">
                <a:solidFill>
                  <a:srgbClr val="222933"/>
                </a:solidFill>
                <a:latin typeface="Segoe UI" panose="020B0502040204020203" pitchFamily="34" charset="0"/>
                <a:cs typeface="Segoe UI" panose="020B0502040204020203" pitchFamily="34" charset="0"/>
              </a:defRPr>
            </a:lvl3pPr>
            <a:lvl4pPr>
              <a:defRPr sz="1600">
                <a:solidFill>
                  <a:srgbClr val="222933"/>
                </a:solidFill>
                <a:latin typeface="Segoe UI" panose="020B0502040204020203" pitchFamily="34" charset="0"/>
                <a:cs typeface="Segoe UI" panose="020B0502040204020203" pitchFamily="34" charset="0"/>
              </a:defRPr>
            </a:lvl4pPr>
            <a:lvl5pPr>
              <a:defRPr sz="1400">
                <a:solidFill>
                  <a:srgbClr val="222933"/>
                </a:solidFill>
                <a:latin typeface="Segoe UI" panose="020B0502040204020203" pitchFamily="34" charset="0"/>
                <a:cs typeface="Segoe UI" panose="020B0502040204020203"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339365" y="487681"/>
            <a:ext cx="11179997" cy="396209"/>
          </a:xfrm>
        </p:spPr>
        <p:txBody>
          <a:bodyPr lIns="0" tIns="0" rIns="0" bIns="0">
            <a:noAutofit/>
          </a:bodyPr>
          <a:lstStyle>
            <a:lvl1pPr marL="0" indent="0" algn="r">
              <a:buNone/>
              <a:defRPr sz="2000" b="1">
                <a:solidFill>
                  <a:srgbClr val="55BDFD"/>
                </a:solidFill>
                <a:latin typeface="Segoe UI" panose="020B0502040204020203" pitchFamily="34" charset="0"/>
                <a:cs typeface="Segoe UI" panose="020B0502040204020203" pitchFamily="34" charset="0"/>
              </a:defRPr>
            </a:lvl1pPr>
          </a:lstStyle>
          <a:p>
            <a:pPr lvl="0"/>
            <a:r>
              <a:rPr lang="fr-FR" dirty="0"/>
              <a:t>titre</a:t>
            </a:r>
          </a:p>
        </p:txBody>
      </p:sp>
      <p:sp>
        <p:nvSpPr>
          <p:cNvPr id="7" name="Ellipse 6">
            <a:extLst>
              <a:ext uri="{FF2B5EF4-FFF2-40B4-BE49-F238E27FC236}">
                <a16:creationId xmlns:a16="http://schemas.microsoft.com/office/drawing/2014/main" id="{216E4060-7756-488B-A8CF-45695371F1AC}"/>
              </a:ext>
            </a:extLst>
          </p:cNvPr>
          <p:cNvSpPr/>
          <p:nvPr userDrawn="1"/>
        </p:nvSpPr>
        <p:spPr>
          <a:xfrm>
            <a:off x="386999" y="1083421"/>
            <a:ext cx="3204000" cy="3204000"/>
          </a:xfrm>
          <a:prstGeom prst="ellipse">
            <a:avLst/>
          </a:prstGeom>
          <a:solidFill>
            <a:srgbClr val="222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cxnSp>
        <p:nvCxnSpPr>
          <p:cNvPr id="8" name="Connecteur droit 7">
            <a:extLst>
              <a:ext uri="{FF2B5EF4-FFF2-40B4-BE49-F238E27FC236}">
                <a16:creationId xmlns:a16="http://schemas.microsoft.com/office/drawing/2014/main" id="{D64297E8-D624-41E2-AB63-1A5E60BB4454}"/>
              </a:ext>
            </a:extLst>
          </p:cNvPr>
          <p:cNvCxnSpPr>
            <a:cxnSpLocks/>
          </p:cNvCxnSpPr>
          <p:nvPr userDrawn="1"/>
        </p:nvCxnSpPr>
        <p:spPr>
          <a:xfrm>
            <a:off x="1988999" y="-1038854"/>
            <a:ext cx="0" cy="2146260"/>
          </a:xfrm>
          <a:prstGeom prst="line">
            <a:avLst/>
          </a:prstGeom>
          <a:ln w="127000">
            <a:solidFill>
              <a:srgbClr val="222933"/>
            </a:solidFill>
          </a:ln>
        </p:spPr>
        <p:style>
          <a:lnRef idx="1">
            <a:schemeClr val="accent1"/>
          </a:lnRef>
          <a:fillRef idx="0">
            <a:schemeClr val="accent1"/>
          </a:fillRef>
          <a:effectRef idx="0">
            <a:schemeClr val="accent1"/>
          </a:effectRef>
          <a:fontRef idx="minor">
            <a:schemeClr val="tx1"/>
          </a:fontRef>
        </p:style>
      </p:cxnSp>
      <p:pic>
        <p:nvPicPr>
          <p:cNvPr id="9" name="Graphique 8">
            <a:extLst>
              <a:ext uri="{FF2B5EF4-FFF2-40B4-BE49-F238E27FC236}">
                <a16:creationId xmlns:a16="http://schemas.microsoft.com/office/drawing/2014/main" id="{2CC2134C-30D2-48FC-9042-DD7DD2E9C59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323337" y="1483312"/>
            <a:ext cx="1522796" cy="1933438"/>
          </a:xfrm>
          <a:prstGeom prst="rect">
            <a:avLst/>
          </a:prstGeom>
        </p:spPr>
      </p:pic>
      <p:sp>
        <p:nvSpPr>
          <p:cNvPr id="10" name="Rectangle 9">
            <a:extLst>
              <a:ext uri="{FF2B5EF4-FFF2-40B4-BE49-F238E27FC236}">
                <a16:creationId xmlns:a16="http://schemas.microsoft.com/office/drawing/2014/main" id="{FBF9557E-A1B1-45C8-AEDD-B2A8FF7CC812}"/>
              </a:ext>
            </a:extLst>
          </p:cNvPr>
          <p:cNvSpPr/>
          <p:nvPr userDrawn="1"/>
        </p:nvSpPr>
        <p:spPr>
          <a:xfrm>
            <a:off x="1579433" y="3599255"/>
            <a:ext cx="819135" cy="430887"/>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QUIZ</a:t>
            </a:r>
            <a:endParaRPr kumimoji="0" lang="en-US" sz="2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19314452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NTENU BLC">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39365" y="204441"/>
            <a:ext cx="11168422" cy="283239"/>
          </a:xfrm>
        </p:spPr>
        <p:txBody>
          <a:bodyPr lIns="0" tIns="0" rIns="0" bIns="0" anchor="t" anchorCtr="0">
            <a:noAutofit/>
          </a:bodyPr>
          <a:lstStyle>
            <a:lvl1pPr algn="r">
              <a:defRPr sz="2000">
                <a:solidFill>
                  <a:srgbClr val="222933"/>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5" name="Espace réservé du texte 4">
            <a:extLst>
              <a:ext uri="{FF2B5EF4-FFF2-40B4-BE49-F238E27FC236}">
                <a16:creationId xmlns:a16="http://schemas.microsoft.com/office/drawing/2014/main" id="{2B6266F0-30FC-4A85-96A7-F7D4EC024678}"/>
              </a:ext>
            </a:extLst>
          </p:cNvPr>
          <p:cNvSpPr>
            <a:spLocks noGrp="1"/>
          </p:cNvSpPr>
          <p:nvPr>
            <p:ph type="body" sz="quarter" idx="13"/>
          </p:nvPr>
        </p:nvSpPr>
        <p:spPr>
          <a:xfrm>
            <a:off x="2083443" y="1765298"/>
            <a:ext cx="9435919" cy="3933860"/>
          </a:xfrm>
        </p:spPr>
        <p:txBody>
          <a:bodyPr>
            <a:noAutofit/>
          </a:bodyPr>
          <a:lstStyle>
            <a:lvl1pPr>
              <a:defRPr sz="2400">
                <a:solidFill>
                  <a:srgbClr val="222933"/>
                </a:solidFill>
                <a:latin typeface="Segoe UI" panose="020B0502040204020203" pitchFamily="34" charset="0"/>
                <a:cs typeface="Segoe UI" panose="020B0502040204020203" pitchFamily="34" charset="0"/>
              </a:defRPr>
            </a:lvl1pPr>
            <a:lvl2pPr>
              <a:defRPr sz="2000">
                <a:solidFill>
                  <a:srgbClr val="222933"/>
                </a:solidFill>
                <a:latin typeface="Segoe UI" panose="020B0502040204020203" pitchFamily="34" charset="0"/>
                <a:cs typeface="Segoe UI" panose="020B0502040204020203" pitchFamily="34" charset="0"/>
              </a:defRPr>
            </a:lvl2pPr>
            <a:lvl3pPr>
              <a:defRPr sz="1800">
                <a:solidFill>
                  <a:srgbClr val="222933"/>
                </a:solidFill>
                <a:latin typeface="Segoe UI" panose="020B0502040204020203" pitchFamily="34" charset="0"/>
                <a:cs typeface="Segoe UI" panose="020B0502040204020203" pitchFamily="34" charset="0"/>
              </a:defRPr>
            </a:lvl3pPr>
            <a:lvl4pPr>
              <a:defRPr sz="1600">
                <a:solidFill>
                  <a:srgbClr val="222933"/>
                </a:solidFill>
                <a:latin typeface="Segoe UI" panose="020B0502040204020203" pitchFamily="34" charset="0"/>
                <a:cs typeface="Segoe UI" panose="020B0502040204020203" pitchFamily="34" charset="0"/>
              </a:defRPr>
            </a:lvl4pPr>
            <a:lvl5pPr>
              <a:defRPr sz="1400">
                <a:solidFill>
                  <a:srgbClr val="222933"/>
                </a:solidFill>
                <a:latin typeface="Segoe UI" panose="020B0502040204020203" pitchFamily="34" charset="0"/>
                <a:cs typeface="Segoe UI" panose="020B0502040204020203"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339365" y="487681"/>
            <a:ext cx="11179997" cy="396209"/>
          </a:xfrm>
        </p:spPr>
        <p:txBody>
          <a:bodyPr lIns="0" tIns="0" rIns="0" bIns="0">
            <a:noAutofit/>
          </a:bodyPr>
          <a:lstStyle>
            <a:lvl1pPr marL="0" indent="0" algn="r">
              <a:buNone/>
              <a:defRPr sz="2000" b="1">
                <a:solidFill>
                  <a:srgbClr val="55BDFD"/>
                </a:solidFill>
                <a:latin typeface="Segoe UI" panose="020B0502040204020203" pitchFamily="34" charset="0"/>
                <a:cs typeface="Segoe UI" panose="020B0502040204020203" pitchFamily="34" charset="0"/>
              </a:defRPr>
            </a:lvl1pPr>
          </a:lstStyle>
          <a:p>
            <a:pPr lvl="0"/>
            <a:r>
              <a:rPr lang="fr-FR" dirty="0"/>
              <a:t>titre</a:t>
            </a:r>
          </a:p>
        </p:txBody>
      </p:sp>
      <p:sp>
        <p:nvSpPr>
          <p:cNvPr id="7" name="Ellipse 6">
            <a:extLst>
              <a:ext uri="{FF2B5EF4-FFF2-40B4-BE49-F238E27FC236}">
                <a16:creationId xmlns:a16="http://schemas.microsoft.com/office/drawing/2014/main" id="{216E4060-7756-488B-A8CF-45695371F1AC}"/>
              </a:ext>
            </a:extLst>
          </p:cNvPr>
          <p:cNvSpPr/>
          <p:nvPr userDrawn="1"/>
        </p:nvSpPr>
        <p:spPr>
          <a:xfrm>
            <a:off x="386999" y="1083421"/>
            <a:ext cx="3204000" cy="3204000"/>
          </a:xfrm>
          <a:prstGeom prst="ellipse">
            <a:avLst/>
          </a:prstGeom>
          <a:solidFill>
            <a:srgbClr val="222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cxnSp>
        <p:nvCxnSpPr>
          <p:cNvPr id="8" name="Connecteur droit 7">
            <a:extLst>
              <a:ext uri="{FF2B5EF4-FFF2-40B4-BE49-F238E27FC236}">
                <a16:creationId xmlns:a16="http://schemas.microsoft.com/office/drawing/2014/main" id="{D64297E8-D624-41E2-AB63-1A5E60BB4454}"/>
              </a:ext>
            </a:extLst>
          </p:cNvPr>
          <p:cNvCxnSpPr>
            <a:cxnSpLocks/>
          </p:cNvCxnSpPr>
          <p:nvPr userDrawn="1"/>
        </p:nvCxnSpPr>
        <p:spPr>
          <a:xfrm>
            <a:off x="1988999" y="-1038854"/>
            <a:ext cx="0" cy="2146260"/>
          </a:xfrm>
          <a:prstGeom prst="line">
            <a:avLst/>
          </a:prstGeom>
          <a:ln w="127000">
            <a:solidFill>
              <a:srgbClr val="222933"/>
            </a:solidFill>
          </a:ln>
        </p:spPr>
        <p:style>
          <a:lnRef idx="1">
            <a:schemeClr val="accent1"/>
          </a:lnRef>
          <a:fillRef idx="0">
            <a:schemeClr val="accent1"/>
          </a:fillRef>
          <a:effectRef idx="0">
            <a:schemeClr val="accent1"/>
          </a:effectRef>
          <a:fontRef idx="minor">
            <a:schemeClr val="tx1"/>
          </a:fontRef>
        </p:style>
      </p:cxnSp>
      <p:pic>
        <p:nvPicPr>
          <p:cNvPr id="9" name="Graphique 8">
            <a:extLst>
              <a:ext uri="{FF2B5EF4-FFF2-40B4-BE49-F238E27FC236}">
                <a16:creationId xmlns:a16="http://schemas.microsoft.com/office/drawing/2014/main" id="{2CC2134C-30D2-48FC-9042-DD7DD2E9C59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323337" y="1483312"/>
            <a:ext cx="1522796" cy="1933438"/>
          </a:xfrm>
          <a:prstGeom prst="rect">
            <a:avLst/>
          </a:prstGeom>
        </p:spPr>
      </p:pic>
      <p:sp>
        <p:nvSpPr>
          <p:cNvPr id="10" name="Rectangle 9">
            <a:extLst>
              <a:ext uri="{FF2B5EF4-FFF2-40B4-BE49-F238E27FC236}">
                <a16:creationId xmlns:a16="http://schemas.microsoft.com/office/drawing/2014/main" id="{FBF9557E-A1B1-45C8-AEDD-B2A8FF7CC812}"/>
              </a:ext>
            </a:extLst>
          </p:cNvPr>
          <p:cNvSpPr/>
          <p:nvPr userDrawn="1"/>
        </p:nvSpPr>
        <p:spPr>
          <a:xfrm>
            <a:off x="1795038" y="3599255"/>
            <a:ext cx="387927" cy="430887"/>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TP</a:t>
            </a:r>
            <a:endParaRPr kumimoji="0" lang="en-US" sz="2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25623281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NTENU">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39365" y="204441"/>
            <a:ext cx="11168422" cy="283239"/>
          </a:xfrm>
        </p:spPr>
        <p:txBody>
          <a:bodyPr lIns="0" tIns="0" rIns="0" bIns="0" anchor="t" anchorCtr="0">
            <a:no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339365" y="487681"/>
            <a:ext cx="11179997" cy="396209"/>
          </a:xfrm>
        </p:spPr>
        <p:txBody>
          <a:bodyPr lIns="0" tIns="0" rIns="0" bIns="0">
            <a:noAutofit/>
          </a:bodyPr>
          <a:lstStyle>
            <a:lvl1pPr marL="0" indent="0" algn="r">
              <a:buNone/>
              <a:defRPr sz="2000" b="1">
                <a:solidFill>
                  <a:srgbClr val="55BDFD"/>
                </a:solidFill>
                <a:latin typeface="Segoe UI" panose="020B0502040204020203" pitchFamily="34" charset="0"/>
                <a:cs typeface="Segoe UI" panose="020B0502040204020203" pitchFamily="34" charset="0"/>
              </a:defRPr>
            </a:lvl1pPr>
          </a:lstStyle>
          <a:p>
            <a:pPr lvl="0"/>
            <a:r>
              <a:rPr lang="fr-FR" dirty="0"/>
              <a:t>titre</a:t>
            </a:r>
          </a:p>
        </p:txBody>
      </p:sp>
      <p:sp>
        <p:nvSpPr>
          <p:cNvPr id="50" name="Rectangle 49">
            <a:extLst>
              <a:ext uri="{FF2B5EF4-FFF2-40B4-BE49-F238E27FC236}">
                <a16:creationId xmlns:a16="http://schemas.microsoft.com/office/drawing/2014/main" id="{9FE542CD-0319-4EA3-B17C-155A583039E9}"/>
              </a:ext>
            </a:extLst>
          </p:cNvPr>
          <p:cNvSpPr/>
          <p:nvPr userDrawn="1"/>
        </p:nvSpPr>
        <p:spPr>
          <a:xfrm>
            <a:off x="3956624" y="-992393"/>
            <a:ext cx="826495" cy="826495"/>
          </a:xfrm>
          <a:prstGeom prst="rect">
            <a:avLst/>
          </a:prstGeom>
          <a:solidFill>
            <a:srgbClr val="F4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51" name="Rectangle 50">
            <a:extLst>
              <a:ext uri="{FF2B5EF4-FFF2-40B4-BE49-F238E27FC236}">
                <a16:creationId xmlns:a16="http://schemas.microsoft.com/office/drawing/2014/main" id="{6328D19D-4040-45B5-937E-CBA937C7EBF8}"/>
              </a:ext>
            </a:extLst>
          </p:cNvPr>
          <p:cNvSpPr/>
          <p:nvPr userDrawn="1"/>
        </p:nvSpPr>
        <p:spPr>
          <a:xfrm>
            <a:off x="5056069" y="-992393"/>
            <a:ext cx="826495" cy="826495"/>
          </a:xfrm>
          <a:prstGeom prst="rect">
            <a:avLst/>
          </a:prstGeom>
          <a:solidFill>
            <a:srgbClr val="B01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52" name="Rectangle 51">
            <a:extLst>
              <a:ext uri="{FF2B5EF4-FFF2-40B4-BE49-F238E27FC236}">
                <a16:creationId xmlns:a16="http://schemas.microsoft.com/office/drawing/2014/main" id="{F6E809B9-47CA-4295-A34A-67317FFE6962}"/>
              </a:ext>
            </a:extLst>
          </p:cNvPr>
          <p:cNvSpPr/>
          <p:nvPr userDrawn="1"/>
        </p:nvSpPr>
        <p:spPr>
          <a:xfrm>
            <a:off x="6155513" y="-992393"/>
            <a:ext cx="826495" cy="826495"/>
          </a:xfrm>
          <a:prstGeom prst="rect">
            <a:avLst/>
          </a:prstGeom>
          <a:solidFill>
            <a:srgbClr val="6A0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53" name="Rectangle 52">
            <a:extLst>
              <a:ext uri="{FF2B5EF4-FFF2-40B4-BE49-F238E27FC236}">
                <a16:creationId xmlns:a16="http://schemas.microsoft.com/office/drawing/2014/main" id="{6EEBBC02-612B-4739-B9E6-9601A074E655}"/>
              </a:ext>
            </a:extLst>
          </p:cNvPr>
          <p:cNvSpPr/>
          <p:nvPr userDrawn="1"/>
        </p:nvSpPr>
        <p:spPr>
          <a:xfrm>
            <a:off x="3956624" y="-2219029"/>
            <a:ext cx="826495" cy="826495"/>
          </a:xfrm>
          <a:prstGeom prst="rect">
            <a:avLst/>
          </a:prstGeom>
          <a:solidFill>
            <a:srgbClr val="07D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Segoe UI" panose="020B0502040204020203" pitchFamily="34" charset="0"/>
              <a:ea typeface="+mn-ea"/>
              <a:cs typeface="+mn-cs"/>
            </a:endParaRPr>
          </a:p>
        </p:txBody>
      </p:sp>
      <p:sp>
        <p:nvSpPr>
          <p:cNvPr id="54" name="Rectangle 53">
            <a:extLst>
              <a:ext uri="{FF2B5EF4-FFF2-40B4-BE49-F238E27FC236}">
                <a16:creationId xmlns:a16="http://schemas.microsoft.com/office/drawing/2014/main" id="{2B8CC412-A2F4-430B-9345-C041B0325FD1}"/>
              </a:ext>
            </a:extLst>
          </p:cNvPr>
          <p:cNvSpPr/>
          <p:nvPr userDrawn="1"/>
        </p:nvSpPr>
        <p:spPr>
          <a:xfrm rot="16200000">
            <a:off x="5056068" y="-2219028"/>
            <a:ext cx="826496" cy="826496"/>
          </a:xfrm>
          <a:prstGeom prst="rect">
            <a:avLst/>
          </a:pr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egoe UI" panose="020B0502040204020203" pitchFamily="34" charset="0"/>
            </a:endParaRPr>
          </a:p>
        </p:txBody>
      </p:sp>
      <p:sp>
        <p:nvSpPr>
          <p:cNvPr id="55" name="Rectangle 54">
            <a:extLst>
              <a:ext uri="{FF2B5EF4-FFF2-40B4-BE49-F238E27FC236}">
                <a16:creationId xmlns:a16="http://schemas.microsoft.com/office/drawing/2014/main" id="{58463699-C8DC-4716-950C-EBA27B74F1B6}"/>
              </a:ext>
            </a:extLst>
          </p:cNvPr>
          <p:cNvSpPr/>
          <p:nvPr userDrawn="1"/>
        </p:nvSpPr>
        <p:spPr>
          <a:xfrm rot="16200000">
            <a:off x="6155512" y="-2219028"/>
            <a:ext cx="826496" cy="826496"/>
          </a:xfrm>
          <a:prstGeom prst="rect">
            <a:avLst/>
          </a:prstGeom>
          <a:solidFill>
            <a:srgbClr val="009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egoe UI" panose="020B0502040204020203" pitchFamily="34" charset="0"/>
            </a:endParaRPr>
          </a:p>
        </p:txBody>
      </p:sp>
      <p:sp>
        <p:nvSpPr>
          <p:cNvPr id="56" name="Rectangle 55">
            <a:extLst>
              <a:ext uri="{FF2B5EF4-FFF2-40B4-BE49-F238E27FC236}">
                <a16:creationId xmlns:a16="http://schemas.microsoft.com/office/drawing/2014/main" id="{4E8450A0-10BE-43BE-9745-D2F0AD26CF33}"/>
              </a:ext>
            </a:extLst>
          </p:cNvPr>
          <p:cNvSpPr/>
          <p:nvPr userDrawn="1"/>
        </p:nvSpPr>
        <p:spPr>
          <a:xfrm rot="16200000">
            <a:off x="7254957" y="-2219028"/>
            <a:ext cx="826496" cy="826496"/>
          </a:xfrm>
          <a:prstGeom prst="rect">
            <a:avLst/>
          </a:prstGeom>
          <a:solidFill>
            <a:srgbClr val="018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egoe UI" panose="020B0502040204020203" pitchFamily="34" charset="0"/>
            </a:endParaRPr>
          </a:p>
        </p:txBody>
      </p:sp>
      <p:sp>
        <p:nvSpPr>
          <p:cNvPr id="57" name="Rectangle 56">
            <a:extLst>
              <a:ext uri="{FF2B5EF4-FFF2-40B4-BE49-F238E27FC236}">
                <a16:creationId xmlns:a16="http://schemas.microsoft.com/office/drawing/2014/main" id="{D8E4FAAB-F214-4033-A58E-2698649AB840}"/>
              </a:ext>
            </a:extLst>
          </p:cNvPr>
          <p:cNvSpPr/>
          <p:nvPr userDrawn="1"/>
        </p:nvSpPr>
        <p:spPr>
          <a:xfrm rot="16200000">
            <a:off x="8354402" y="-2219028"/>
            <a:ext cx="826496" cy="826496"/>
          </a:xfrm>
          <a:prstGeom prst="rect">
            <a:avLst/>
          </a:prstGeom>
          <a:solidFill>
            <a:srgbClr val="007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egoe UI" panose="020B0502040204020203" pitchFamily="34" charset="0"/>
            </a:endParaRPr>
          </a:p>
        </p:txBody>
      </p:sp>
      <p:sp>
        <p:nvSpPr>
          <p:cNvPr id="58" name="Rectangle 57">
            <a:extLst>
              <a:ext uri="{FF2B5EF4-FFF2-40B4-BE49-F238E27FC236}">
                <a16:creationId xmlns:a16="http://schemas.microsoft.com/office/drawing/2014/main" id="{15478C9B-9FEB-4846-B43E-A0EE3E620FAD}"/>
              </a:ext>
            </a:extLst>
          </p:cNvPr>
          <p:cNvSpPr/>
          <p:nvPr userDrawn="1"/>
        </p:nvSpPr>
        <p:spPr>
          <a:xfrm rot="16200000">
            <a:off x="7254957" y="-992393"/>
            <a:ext cx="826496" cy="826496"/>
          </a:xfrm>
          <a:prstGeom prst="rect">
            <a:avLst/>
          </a:prstGeom>
          <a:solidFill>
            <a:srgbClr val="005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egoe UI" panose="020B0502040204020203" pitchFamily="34" charset="0"/>
            </a:endParaRPr>
          </a:p>
        </p:txBody>
      </p:sp>
      <p:sp>
        <p:nvSpPr>
          <p:cNvPr id="59" name="Rectangle 58">
            <a:extLst>
              <a:ext uri="{FF2B5EF4-FFF2-40B4-BE49-F238E27FC236}">
                <a16:creationId xmlns:a16="http://schemas.microsoft.com/office/drawing/2014/main" id="{13D52872-5B47-460F-A1E8-60F300FA450A}"/>
              </a:ext>
            </a:extLst>
          </p:cNvPr>
          <p:cNvSpPr/>
          <p:nvPr userDrawn="1"/>
        </p:nvSpPr>
        <p:spPr>
          <a:xfrm rot="16200000">
            <a:off x="8354402" y="-992393"/>
            <a:ext cx="826496" cy="826496"/>
          </a:xfrm>
          <a:prstGeom prst="rect">
            <a:avLst/>
          </a:prstGeom>
          <a:solidFill>
            <a:srgbClr val="222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egoe UI" panose="020B0502040204020203" pitchFamily="34" charset="0"/>
            </a:endParaRPr>
          </a:p>
        </p:txBody>
      </p:sp>
      <p:sp>
        <p:nvSpPr>
          <p:cNvPr id="60" name="Rectangle 59">
            <a:extLst>
              <a:ext uri="{FF2B5EF4-FFF2-40B4-BE49-F238E27FC236}">
                <a16:creationId xmlns:a16="http://schemas.microsoft.com/office/drawing/2014/main" id="{CA014F17-999A-4CA8-91A4-FC3C479B068D}"/>
              </a:ext>
            </a:extLst>
          </p:cNvPr>
          <p:cNvSpPr/>
          <p:nvPr userDrawn="1"/>
        </p:nvSpPr>
        <p:spPr>
          <a:xfrm>
            <a:off x="2947987" y="2037394"/>
            <a:ext cx="2369344" cy="1572354"/>
          </a:xfrm>
          <a:prstGeom prst="rect">
            <a:avLst/>
          </a:prstGeom>
          <a:solidFill>
            <a:schemeClr val="bg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61" name="Group 3">
            <a:extLst>
              <a:ext uri="{FF2B5EF4-FFF2-40B4-BE49-F238E27FC236}">
                <a16:creationId xmlns:a16="http://schemas.microsoft.com/office/drawing/2014/main" id="{1C59F45A-4CE8-407A-BB14-E0A19BA50A9B}"/>
              </a:ext>
            </a:extLst>
          </p:cNvPr>
          <p:cNvGrpSpPr/>
          <p:nvPr userDrawn="1"/>
        </p:nvGrpSpPr>
        <p:grpSpPr>
          <a:xfrm>
            <a:off x="2825470" y="1610553"/>
            <a:ext cx="2608356" cy="549189"/>
            <a:chOff x="1491054" y="1804020"/>
            <a:chExt cx="2371541" cy="499328"/>
          </a:xfrm>
        </p:grpSpPr>
        <p:sp>
          <p:nvSpPr>
            <p:cNvPr id="62" name="Right Triangle 4">
              <a:extLst>
                <a:ext uri="{FF2B5EF4-FFF2-40B4-BE49-F238E27FC236}">
                  <a16:creationId xmlns:a16="http://schemas.microsoft.com/office/drawing/2014/main" id="{EE029548-AA49-4568-ADC6-0BF544704B8A}"/>
                </a:ext>
              </a:extLst>
            </p:cNvPr>
            <p:cNvSpPr/>
            <p:nvPr/>
          </p:nvSpPr>
          <p:spPr>
            <a:xfrm flipV="1">
              <a:off x="3755845" y="2192215"/>
              <a:ext cx="106750"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72E3A"/>
                </a:solidFill>
                <a:effectLst/>
                <a:uLnTx/>
                <a:uFillTx/>
                <a:latin typeface="Segoe UI" panose="020B0502040204020203" pitchFamily="34" charset="0"/>
                <a:ea typeface="+mn-ea"/>
                <a:cs typeface="+mn-cs"/>
              </a:endParaRPr>
            </a:p>
          </p:txBody>
        </p:sp>
        <p:sp>
          <p:nvSpPr>
            <p:cNvPr id="63" name="Rectangle 62">
              <a:extLst>
                <a:ext uri="{FF2B5EF4-FFF2-40B4-BE49-F238E27FC236}">
                  <a16:creationId xmlns:a16="http://schemas.microsoft.com/office/drawing/2014/main" id="{39A7588D-A0FE-415F-B92A-8244D1A2DF33}"/>
                </a:ext>
              </a:extLst>
            </p:cNvPr>
            <p:cNvSpPr/>
            <p:nvPr/>
          </p:nvSpPr>
          <p:spPr>
            <a:xfrm>
              <a:off x="1491054" y="1804020"/>
              <a:ext cx="2371061" cy="388088"/>
            </a:xfrm>
            <a:prstGeom prst="rect">
              <a:avLst/>
            </a:prstGeom>
            <a:solidFill>
              <a:srgbClr val="0090C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64" name="Right Triangle 6">
              <a:extLst>
                <a:ext uri="{FF2B5EF4-FFF2-40B4-BE49-F238E27FC236}">
                  <a16:creationId xmlns:a16="http://schemas.microsoft.com/office/drawing/2014/main" id="{2270E7D9-774F-4F87-B5B9-3091A4FC882F}"/>
                </a:ext>
              </a:extLst>
            </p:cNvPr>
            <p:cNvSpPr/>
            <p:nvPr/>
          </p:nvSpPr>
          <p:spPr>
            <a:xfrm flipH="1" flipV="1">
              <a:off x="1494433" y="2192219"/>
              <a:ext cx="107679"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72E3A"/>
                </a:solidFill>
                <a:effectLst/>
                <a:uLnTx/>
                <a:uFillTx/>
                <a:latin typeface="Segoe UI" panose="020B0502040204020203" pitchFamily="34" charset="0"/>
                <a:ea typeface="+mn-ea"/>
                <a:cs typeface="+mn-cs"/>
              </a:endParaRPr>
            </a:p>
          </p:txBody>
        </p:sp>
      </p:grpSp>
      <p:sp>
        <p:nvSpPr>
          <p:cNvPr id="67" name="Rectangle 66">
            <a:extLst>
              <a:ext uri="{FF2B5EF4-FFF2-40B4-BE49-F238E27FC236}">
                <a16:creationId xmlns:a16="http://schemas.microsoft.com/office/drawing/2014/main" id="{2F7EF9C1-3F5E-4CF7-A722-FA48CCF352A5}"/>
              </a:ext>
            </a:extLst>
          </p:cNvPr>
          <p:cNvSpPr/>
          <p:nvPr userDrawn="1"/>
        </p:nvSpPr>
        <p:spPr>
          <a:xfrm>
            <a:off x="5711094" y="2037394"/>
            <a:ext cx="2373564" cy="1572354"/>
          </a:xfrm>
          <a:prstGeom prst="rect">
            <a:avLst/>
          </a:prstGeom>
          <a:solidFill>
            <a:schemeClr val="bg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68" name="Group 40">
            <a:extLst>
              <a:ext uri="{FF2B5EF4-FFF2-40B4-BE49-F238E27FC236}">
                <a16:creationId xmlns:a16="http://schemas.microsoft.com/office/drawing/2014/main" id="{55D28910-E916-410A-AE76-080F2DBF236A}"/>
              </a:ext>
            </a:extLst>
          </p:cNvPr>
          <p:cNvGrpSpPr/>
          <p:nvPr userDrawn="1"/>
        </p:nvGrpSpPr>
        <p:grpSpPr>
          <a:xfrm>
            <a:off x="5592663" y="1610553"/>
            <a:ext cx="2609405" cy="549189"/>
            <a:chOff x="1490102" y="1804020"/>
            <a:chExt cx="2372494" cy="499328"/>
          </a:xfrm>
        </p:grpSpPr>
        <p:sp>
          <p:nvSpPr>
            <p:cNvPr id="69" name="Right Triangle 41">
              <a:extLst>
                <a:ext uri="{FF2B5EF4-FFF2-40B4-BE49-F238E27FC236}">
                  <a16:creationId xmlns:a16="http://schemas.microsoft.com/office/drawing/2014/main" id="{2DA7F6E1-3191-4F1B-BE17-9B0C202FD49A}"/>
                </a:ext>
              </a:extLst>
            </p:cNvPr>
            <p:cNvSpPr/>
            <p:nvPr/>
          </p:nvSpPr>
          <p:spPr>
            <a:xfrm flipV="1">
              <a:off x="3755846" y="2192216"/>
              <a:ext cx="106750"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70" name="Rectangle 69">
              <a:extLst>
                <a:ext uri="{FF2B5EF4-FFF2-40B4-BE49-F238E27FC236}">
                  <a16:creationId xmlns:a16="http://schemas.microsoft.com/office/drawing/2014/main" id="{BD48954B-DB03-4F59-B000-900A0AE47525}"/>
                </a:ext>
              </a:extLst>
            </p:cNvPr>
            <p:cNvSpPr/>
            <p:nvPr/>
          </p:nvSpPr>
          <p:spPr>
            <a:xfrm>
              <a:off x="1491054" y="1804020"/>
              <a:ext cx="2371061" cy="388088"/>
            </a:xfrm>
            <a:prstGeom prst="rect">
              <a:avLst/>
            </a:prstGeom>
            <a:solidFill>
              <a:srgbClr val="0090C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71" name="Right Triangle 43">
              <a:extLst>
                <a:ext uri="{FF2B5EF4-FFF2-40B4-BE49-F238E27FC236}">
                  <a16:creationId xmlns:a16="http://schemas.microsoft.com/office/drawing/2014/main" id="{B1B90389-0CC9-414E-B5F6-18E197FBF1CC}"/>
                </a:ext>
              </a:extLst>
            </p:cNvPr>
            <p:cNvSpPr/>
            <p:nvPr/>
          </p:nvSpPr>
          <p:spPr>
            <a:xfrm flipH="1" flipV="1">
              <a:off x="1490102" y="2192219"/>
              <a:ext cx="107679"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sp>
        <p:nvSpPr>
          <p:cNvPr id="74" name="Rectangle 73">
            <a:extLst>
              <a:ext uri="{FF2B5EF4-FFF2-40B4-BE49-F238E27FC236}">
                <a16:creationId xmlns:a16="http://schemas.microsoft.com/office/drawing/2014/main" id="{DE3EEA14-043F-4B54-875D-D1589387167B}"/>
              </a:ext>
            </a:extLst>
          </p:cNvPr>
          <p:cNvSpPr/>
          <p:nvPr userDrawn="1"/>
        </p:nvSpPr>
        <p:spPr>
          <a:xfrm>
            <a:off x="8479334" y="2037394"/>
            <a:ext cx="2373564" cy="1572354"/>
          </a:xfrm>
          <a:prstGeom prst="rect">
            <a:avLst/>
          </a:prstGeom>
          <a:solidFill>
            <a:schemeClr val="bg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75" name="Group 47">
            <a:extLst>
              <a:ext uri="{FF2B5EF4-FFF2-40B4-BE49-F238E27FC236}">
                <a16:creationId xmlns:a16="http://schemas.microsoft.com/office/drawing/2014/main" id="{C70C7447-6D6B-4497-B0D2-A25F9EEAA523}"/>
              </a:ext>
            </a:extLst>
          </p:cNvPr>
          <p:cNvGrpSpPr/>
          <p:nvPr userDrawn="1"/>
        </p:nvGrpSpPr>
        <p:grpSpPr>
          <a:xfrm>
            <a:off x="8361949" y="1610553"/>
            <a:ext cx="2607829" cy="549189"/>
            <a:chOff x="1491054" y="1804020"/>
            <a:chExt cx="2371061" cy="499328"/>
          </a:xfrm>
        </p:grpSpPr>
        <p:sp>
          <p:nvSpPr>
            <p:cNvPr id="76" name="Right Triangle 48">
              <a:extLst>
                <a:ext uri="{FF2B5EF4-FFF2-40B4-BE49-F238E27FC236}">
                  <a16:creationId xmlns:a16="http://schemas.microsoft.com/office/drawing/2014/main" id="{66C29350-0975-4718-B011-F82E09C15C0B}"/>
                </a:ext>
              </a:extLst>
            </p:cNvPr>
            <p:cNvSpPr/>
            <p:nvPr/>
          </p:nvSpPr>
          <p:spPr>
            <a:xfrm flipV="1">
              <a:off x="3753680" y="2192216"/>
              <a:ext cx="106750"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77" name="Rectangle 76">
              <a:extLst>
                <a:ext uri="{FF2B5EF4-FFF2-40B4-BE49-F238E27FC236}">
                  <a16:creationId xmlns:a16="http://schemas.microsoft.com/office/drawing/2014/main" id="{71054CF6-4783-4A65-AED7-1C06DC2E2FEC}"/>
                </a:ext>
              </a:extLst>
            </p:cNvPr>
            <p:cNvSpPr/>
            <p:nvPr/>
          </p:nvSpPr>
          <p:spPr>
            <a:xfrm>
              <a:off x="1491054" y="1804020"/>
              <a:ext cx="2371061" cy="388088"/>
            </a:xfrm>
            <a:prstGeom prst="rect">
              <a:avLst/>
            </a:prstGeom>
            <a:solidFill>
              <a:srgbClr val="0090C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78" name="Right Triangle 50">
              <a:extLst>
                <a:ext uri="{FF2B5EF4-FFF2-40B4-BE49-F238E27FC236}">
                  <a16:creationId xmlns:a16="http://schemas.microsoft.com/office/drawing/2014/main" id="{CF2A8E87-7911-405B-8A5A-229389B14819}"/>
                </a:ext>
              </a:extLst>
            </p:cNvPr>
            <p:cNvSpPr/>
            <p:nvPr/>
          </p:nvSpPr>
          <p:spPr>
            <a:xfrm flipH="1" flipV="1">
              <a:off x="1492267" y="2192219"/>
              <a:ext cx="107679"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sp>
        <p:nvSpPr>
          <p:cNvPr id="81" name="Rectangle 80">
            <a:extLst>
              <a:ext uri="{FF2B5EF4-FFF2-40B4-BE49-F238E27FC236}">
                <a16:creationId xmlns:a16="http://schemas.microsoft.com/office/drawing/2014/main" id="{DEA8E90D-9D1C-4DF0-86B6-A9CE0EB149A8}"/>
              </a:ext>
            </a:extLst>
          </p:cNvPr>
          <p:cNvSpPr/>
          <p:nvPr userDrawn="1"/>
        </p:nvSpPr>
        <p:spPr>
          <a:xfrm>
            <a:off x="2942855" y="4271804"/>
            <a:ext cx="2373564" cy="1572354"/>
          </a:xfrm>
          <a:prstGeom prst="rect">
            <a:avLst/>
          </a:prstGeom>
          <a:solidFill>
            <a:schemeClr val="bg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82" name="Group 54">
            <a:extLst>
              <a:ext uri="{FF2B5EF4-FFF2-40B4-BE49-F238E27FC236}">
                <a16:creationId xmlns:a16="http://schemas.microsoft.com/office/drawing/2014/main" id="{C97C97D3-64F6-42E9-BDE7-AAC9CE646211}"/>
              </a:ext>
            </a:extLst>
          </p:cNvPr>
          <p:cNvGrpSpPr/>
          <p:nvPr userDrawn="1"/>
        </p:nvGrpSpPr>
        <p:grpSpPr>
          <a:xfrm>
            <a:off x="2824423" y="3844963"/>
            <a:ext cx="2609405" cy="549189"/>
            <a:chOff x="1490102" y="1804020"/>
            <a:chExt cx="2372494" cy="499328"/>
          </a:xfrm>
        </p:grpSpPr>
        <p:sp>
          <p:nvSpPr>
            <p:cNvPr id="83" name="Right Triangle 55">
              <a:extLst>
                <a:ext uri="{FF2B5EF4-FFF2-40B4-BE49-F238E27FC236}">
                  <a16:creationId xmlns:a16="http://schemas.microsoft.com/office/drawing/2014/main" id="{C4ACEF70-11E4-402A-89F5-0E00985BD65C}"/>
                </a:ext>
              </a:extLst>
            </p:cNvPr>
            <p:cNvSpPr/>
            <p:nvPr/>
          </p:nvSpPr>
          <p:spPr>
            <a:xfrm flipV="1">
              <a:off x="3755846" y="2192216"/>
              <a:ext cx="106750"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84" name="Rectangle 83">
              <a:extLst>
                <a:ext uri="{FF2B5EF4-FFF2-40B4-BE49-F238E27FC236}">
                  <a16:creationId xmlns:a16="http://schemas.microsoft.com/office/drawing/2014/main" id="{DFC1613E-339B-489A-9057-67892416F2C0}"/>
                </a:ext>
              </a:extLst>
            </p:cNvPr>
            <p:cNvSpPr/>
            <p:nvPr/>
          </p:nvSpPr>
          <p:spPr>
            <a:xfrm>
              <a:off x="1491054" y="1804020"/>
              <a:ext cx="2371061" cy="388088"/>
            </a:xfrm>
            <a:prstGeom prst="rect">
              <a:avLst/>
            </a:prstGeom>
            <a:solidFill>
              <a:srgbClr val="0090C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85" name="Right Triangle 57">
              <a:extLst>
                <a:ext uri="{FF2B5EF4-FFF2-40B4-BE49-F238E27FC236}">
                  <a16:creationId xmlns:a16="http://schemas.microsoft.com/office/drawing/2014/main" id="{C8467C50-18EE-4924-B165-1D0E533382C2}"/>
                </a:ext>
              </a:extLst>
            </p:cNvPr>
            <p:cNvSpPr/>
            <p:nvPr/>
          </p:nvSpPr>
          <p:spPr>
            <a:xfrm flipH="1" flipV="1">
              <a:off x="1490102" y="2192219"/>
              <a:ext cx="107679"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sp>
        <p:nvSpPr>
          <p:cNvPr id="88" name="Rectangle 87">
            <a:extLst>
              <a:ext uri="{FF2B5EF4-FFF2-40B4-BE49-F238E27FC236}">
                <a16:creationId xmlns:a16="http://schemas.microsoft.com/office/drawing/2014/main" id="{16AACB3D-CF02-4D14-B34A-D5890B0C2B13}"/>
              </a:ext>
            </a:extLst>
          </p:cNvPr>
          <p:cNvSpPr/>
          <p:nvPr userDrawn="1"/>
        </p:nvSpPr>
        <p:spPr>
          <a:xfrm>
            <a:off x="5711094" y="4271804"/>
            <a:ext cx="2373564" cy="1572354"/>
          </a:xfrm>
          <a:prstGeom prst="rect">
            <a:avLst/>
          </a:prstGeom>
          <a:solidFill>
            <a:schemeClr val="bg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89" name="Group 61">
            <a:extLst>
              <a:ext uri="{FF2B5EF4-FFF2-40B4-BE49-F238E27FC236}">
                <a16:creationId xmlns:a16="http://schemas.microsoft.com/office/drawing/2014/main" id="{F2F7909D-3A48-49CD-B53C-D11718EB4206}"/>
              </a:ext>
            </a:extLst>
          </p:cNvPr>
          <p:cNvGrpSpPr/>
          <p:nvPr userDrawn="1"/>
        </p:nvGrpSpPr>
        <p:grpSpPr>
          <a:xfrm>
            <a:off x="5592663" y="3844963"/>
            <a:ext cx="2609405" cy="549189"/>
            <a:chOff x="1490102" y="1804020"/>
            <a:chExt cx="2372494" cy="499328"/>
          </a:xfrm>
        </p:grpSpPr>
        <p:sp>
          <p:nvSpPr>
            <p:cNvPr id="90" name="Right Triangle 62">
              <a:extLst>
                <a:ext uri="{FF2B5EF4-FFF2-40B4-BE49-F238E27FC236}">
                  <a16:creationId xmlns:a16="http://schemas.microsoft.com/office/drawing/2014/main" id="{4660CC44-1365-4DD2-891A-B6D504E40C0C}"/>
                </a:ext>
              </a:extLst>
            </p:cNvPr>
            <p:cNvSpPr/>
            <p:nvPr/>
          </p:nvSpPr>
          <p:spPr>
            <a:xfrm flipV="1">
              <a:off x="3755846" y="2192216"/>
              <a:ext cx="106750"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91" name="Rectangle 90">
              <a:extLst>
                <a:ext uri="{FF2B5EF4-FFF2-40B4-BE49-F238E27FC236}">
                  <a16:creationId xmlns:a16="http://schemas.microsoft.com/office/drawing/2014/main" id="{A2DD6A9E-04C4-4B28-A3F9-CF95A01BE3F1}"/>
                </a:ext>
              </a:extLst>
            </p:cNvPr>
            <p:cNvSpPr/>
            <p:nvPr/>
          </p:nvSpPr>
          <p:spPr>
            <a:xfrm>
              <a:off x="1491054" y="1804020"/>
              <a:ext cx="2371061" cy="388088"/>
            </a:xfrm>
            <a:prstGeom prst="rect">
              <a:avLst/>
            </a:prstGeom>
            <a:solidFill>
              <a:srgbClr val="0090C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92" name="Right Triangle 64">
              <a:extLst>
                <a:ext uri="{FF2B5EF4-FFF2-40B4-BE49-F238E27FC236}">
                  <a16:creationId xmlns:a16="http://schemas.microsoft.com/office/drawing/2014/main" id="{768D9EC8-262A-4371-8575-8CBDF07F4FE9}"/>
                </a:ext>
              </a:extLst>
            </p:cNvPr>
            <p:cNvSpPr/>
            <p:nvPr/>
          </p:nvSpPr>
          <p:spPr>
            <a:xfrm flipH="1" flipV="1">
              <a:off x="1490102" y="2192219"/>
              <a:ext cx="107679"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sp>
        <p:nvSpPr>
          <p:cNvPr id="95" name="Rectangle 94">
            <a:extLst>
              <a:ext uri="{FF2B5EF4-FFF2-40B4-BE49-F238E27FC236}">
                <a16:creationId xmlns:a16="http://schemas.microsoft.com/office/drawing/2014/main" id="{4F422D8A-AE9C-4919-85EF-119DB14EC060}"/>
              </a:ext>
            </a:extLst>
          </p:cNvPr>
          <p:cNvSpPr/>
          <p:nvPr userDrawn="1"/>
        </p:nvSpPr>
        <p:spPr>
          <a:xfrm>
            <a:off x="8479334" y="4271804"/>
            <a:ext cx="2373564" cy="1572354"/>
          </a:xfrm>
          <a:prstGeom prst="rect">
            <a:avLst/>
          </a:prstGeom>
          <a:solidFill>
            <a:schemeClr val="bg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96" name="Group 68">
            <a:extLst>
              <a:ext uri="{FF2B5EF4-FFF2-40B4-BE49-F238E27FC236}">
                <a16:creationId xmlns:a16="http://schemas.microsoft.com/office/drawing/2014/main" id="{2AEC7D88-844A-4667-B6E0-32D573B232C1}"/>
              </a:ext>
            </a:extLst>
          </p:cNvPr>
          <p:cNvGrpSpPr/>
          <p:nvPr userDrawn="1"/>
        </p:nvGrpSpPr>
        <p:grpSpPr>
          <a:xfrm>
            <a:off x="8360902" y="3844963"/>
            <a:ext cx="2611899" cy="549189"/>
            <a:chOff x="1490102" y="1804020"/>
            <a:chExt cx="2374761" cy="499328"/>
          </a:xfrm>
        </p:grpSpPr>
        <p:sp>
          <p:nvSpPr>
            <p:cNvPr id="97" name="Right Triangle 69">
              <a:extLst>
                <a:ext uri="{FF2B5EF4-FFF2-40B4-BE49-F238E27FC236}">
                  <a16:creationId xmlns:a16="http://schemas.microsoft.com/office/drawing/2014/main" id="{68F0F50B-A6BF-46E0-B272-F320F97B7B5A}"/>
                </a:ext>
              </a:extLst>
            </p:cNvPr>
            <p:cNvSpPr/>
            <p:nvPr/>
          </p:nvSpPr>
          <p:spPr>
            <a:xfrm flipV="1">
              <a:off x="3755844" y="2192216"/>
              <a:ext cx="106750" cy="111129"/>
            </a:xfrm>
            <a:prstGeom prst="rtTriangle">
              <a:avLst/>
            </a:prstGeom>
            <a:solidFill>
              <a:srgbClr val="049EF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98" name="Rectangle 97">
              <a:extLst>
                <a:ext uri="{FF2B5EF4-FFF2-40B4-BE49-F238E27FC236}">
                  <a16:creationId xmlns:a16="http://schemas.microsoft.com/office/drawing/2014/main" id="{907772EE-14D6-483D-9DC6-79F4934B0473}"/>
                </a:ext>
              </a:extLst>
            </p:cNvPr>
            <p:cNvSpPr/>
            <p:nvPr/>
          </p:nvSpPr>
          <p:spPr>
            <a:xfrm>
              <a:off x="1491054" y="1804020"/>
              <a:ext cx="2373809" cy="388088"/>
            </a:xfrm>
            <a:prstGeom prst="rect">
              <a:avLst/>
            </a:prstGeom>
            <a:solidFill>
              <a:srgbClr val="55BDFD"/>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72E3A"/>
                </a:solidFill>
                <a:effectLst/>
                <a:uLnTx/>
                <a:uFillTx/>
                <a:latin typeface="Segoe UI" panose="020B0502040204020203" pitchFamily="34" charset="0"/>
                <a:ea typeface="+mn-ea"/>
                <a:cs typeface="+mn-cs"/>
              </a:endParaRPr>
            </a:p>
          </p:txBody>
        </p:sp>
        <p:sp>
          <p:nvSpPr>
            <p:cNvPr id="99" name="Right Triangle 71">
              <a:extLst>
                <a:ext uri="{FF2B5EF4-FFF2-40B4-BE49-F238E27FC236}">
                  <a16:creationId xmlns:a16="http://schemas.microsoft.com/office/drawing/2014/main" id="{1FF8AB95-36F4-43C1-85BA-0ED864D17D3C}"/>
                </a:ext>
              </a:extLst>
            </p:cNvPr>
            <p:cNvSpPr/>
            <p:nvPr/>
          </p:nvSpPr>
          <p:spPr>
            <a:xfrm flipH="1" flipV="1">
              <a:off x="1490102" y="2192219"/>
              <a:ext cx="107679" cy="111129"/>
            </a:xfrm>
            <a:prstGeom prst="rtTriangle">
              <a:avLst/>
            </a:prstGeom>
            <a:solidFill>
              <a:srgbClr val="049EF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sp>
        <p:nvSpPr>
          <p:cNvPr id="102" name="Espace réservé du texte 3">
            <a:extLst>
              <a:ext uri="{FF2B5EF4-FFF2-40B4-BE49-F238E27FC236}">
                <a16:creationId xmlns:a16="http://schemas.microsoft.com/office/drawing/2014/main" id="{C847B85A-C4B7-492D-A28C-B9C9768B69E7}"/>
              </a:ext>
            </a:extLst>
          </p:cNvPr>
          <p:cNvSpPr>
            <a:spLocks noGrp="1"/>
          </p:cNvSpPr>
          <p:nvPr>
            <p:ph type="body" sz="quarter" idx="17"/>
          </p:nvPr>
        </p:nvSpPr>
        <p:spPr>
          <a:xfrm>
            <a:off x="5810235" y="2154962"/>
            <a:ext cx="2129004" cy="1106970"/>
          </a:xfrm>
          <a:noFill/>
        </p:spPr>
        <p:txBody>
          <a:bodyPr wrap="square" rtlCol="0">
            <a:spAutoFit/>
          </a:bodyPr>
          <a:lstStyle>
            <a:lvl1pPr marL="0" indent="0">
              <a:buNone/>
              <a:defRPr lang="fr-FR" sz="1600" dirty="0" smtClean="0">
                <a:solidFill>
                  <a:srgbClr val="222933"/>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103" name="Espace réservé du texte 3">
            <a:extLst>
              <a:ext uri="{FF2B5EF4-FFF2-40B4-BE49-F238E27FC236}">
                <a16:creationId xmlns:a16="http://schemas.microsoft.com/office/drawing/2014/main" id="{AF5FAAD0-59AB-4FB6-B9ED-538558656FF5}"/>
              </a:ext>
            </a:extLst>
          </p:cNvPr>
          <p:cNvSpPr>
            <a:spLocks noGrp="1"/>
          </p:cNvSpPr>
          <p:nvPr>
            <p:ph type="body" sz="quarter" idx="18"/>
          </p:nvPr>
        </p:nvSpPr>
        <p:spPr>
          <a:xfrm>
            <a:off x="8590332" y="2154962"/>
            <a:ext cx="2129004" cy="1106970"/>
          </a:xfrm>
          <a:noFill/>
        </p:spPr>
        <p:txBody>
          <a:bodyPr wrap="square" rtlCol="0">
            <a:spAutoFit/>
          </a:bodyPr>
          <a:lstStyle>
            <a:lvl1pPr marL="0" indent="0">
              <a:buNone/>
              <a:defRPr lang="fr-FR" sz="1600" dirty="0" smtClean="0">
                <a:solidFill>
                  <a:srgbClr val="222933"/>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104" name="Espace réservé du texte 3">
            <a:extLst>
              <a:ext uri="{FF2B5EF4-FFF2-40B4-BE49-F238E27FC236}">
                <a16:creationId xmlns:a16="http://schemas.microsoft.com/office/drawing/2014/main" id="{F197602A-5132-48BF-A782-92EFCA5331D1}"/>
              </a:ext>
            </a:extLst>
          </p:cNvPr>
          <p:cNvSpPr>
            <a:spLocks noGrp="1"/>
          </p:cNvSpPr>
          <p:nvPr>
            <p:ph type="body" sz="quarter" idx="19"/>
          </p:nvPr>
        </p:nvSpPr>
        <p:spPr>
          <a:xfrm>
            <a:off x="3044576" y="4402461"/>
            <a:ext cx="2129004" cy="1106970"/>
          </a:xfrm>
          <a:noFill/>
        </p:spPr>
        <p:txBody>
          <a:bodyPr wrap="square" rtlCol="0">
            <a:spAutoFit/>
          </a:bodyPr>
          <a:lstStyle>
            <a:lvl1pPr marL="0" indent="0">
              <a:buNone/>
              <a:defRPr lang="fr-FR" sz="1600" dirty="0" smtClean="0">
                <a:solidFill>
                  <a:srgbClr val="222933"/>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105" name="Espace réservé du texte 3">
            <a:extLst>
              <a:ext uri="{FF2B5EF4-FFF2-40B4-BE49-F238E27FC236}">
                <a16:creationId xmlns:a16="http://schemas.microsoft.com/office/drawing/2014/main" id="{2F95FEC9-B913-485E-8533-FB533E4203FC}"/>
              </a:ext>
            </a:extLst>
          </p:cNvPr>
          <p:cNvSpPr>
            <a:spLocks noGrp="1"/>
          </p:cNvSpPr>
          <p:nvPr>
            <p:ph type="body" sz="quarter" idx="20"/>
          </p:nvPr>
        </p:nvSpPr>
        <p:spPr>
          <a:xfrm>
            <a:off x="5816652" y="4402461"/>
            <a:ext cx="2129004" cy="1106970"/>
          </a:xfrm>
          <a:noFill/>
        </p:spPr>
        <p:txBody>
          <a:bodyPr wrap="square" rtlCol="0">
            <a:spAutoFit/>
          </a:bodyPr>
          <a:lstStyle>
            <a:lvl1pPr marL="0" indent="0">
              <a:buNone/>
              <a:defRPr lang="fr-FR" sz="1600" dirty="0" smtClean="0">
                <a:solidFill>
                  <a:srgbClr val="222933"/>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106" name="Espace réservé du texte 3">
            <a:extLst>
              <a:ext uri="{FF2B5EF4-FFF2-40B4-BE49-F238E27FC236}">
                <a16:creationId xmlns:a16="http://schemas.microsoft.com/office/drawing/2014/main" id="{4BC3398E-DEFE-4B33-B2A8-8C78FDC6F2DE}"/>
              </a:ext>
            </a:extLst>
          </p:cNvPr>
          <p:cNvSpPr>
            <a:spLocks noGrp="1"/>
          </p:cNvSpPr>
          <p:nvPr>
            <p:ph type="body" sz="quarter" idx="16"/>
          </p:nvPr>
        </p:nvSpPr>
        <p:spPr>
          <a:xfrm>
            <a:off x="3049388" y="2154962"/>
            <a:ext cx="2129004" cy="1106970"/>
          </a:xfrm>
          <a:noFill/>
        </p:spPr>
        <p:txBody>
          <a:bodyPr wrap="square" rtlCol="0">
            <a:spAutoFit/>
          </a:bodyPr>
          <a:lstStyle>
            <a:lvl1pPr marL="0" indent="0">
              <a:buNone/>
              <a:defRPr lang="fr-FR" sz="1600" dirty="0" smtClean="0">
                <a:solidFill>
                  <a:srgbClr val="222933"/>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107" name="Espace réservé du texte 3">
            <a:extLst>
              <a:ext uri="{FF2B5EF4-FFF2-40B4-BE49-F238E27FC236}">
                <a16:creationId xmlns:a16="http://schemas.microsoft.com/office/drawing/2014/main" id="{C1D646D4-65A4-4BE3-91A6-AB1CBDEABD57}"/>
              </a:ext>
            </a:extLst>
          </p:cNvPr>
          <p:cNvSpPr>
            <a:spLocks noGrp="1"/>
          </p:cNvSpPr>
          <p:nvPr>
            <p:ph type="body" sz="quarter" idx="21"/>
          </p:nvPr>
        </p:nvSpPr>
        <p:spPr>
          <a:xfrm>
            <a:off x="8598353" y="4402461"/>
            <a:ext cx="2129004" cy="1106970"/>
          </a:xfrm>
          <a:noFill/>
        </p:spPr>
        <p:txBody>
          <a:bodyPr wrap="square" rtlCol="0">
            <a:spAutoFit/>
          </a:bodyPr>
          <a:lstStyle>
            <a:lvl1pPr marL="0" indent="0">
              <a:buNone/>
              <a:defRPr lang="fr-FR" sz="1600" dirty="0" smtClean="0">
                <a:solidFill>
                  <a:srgbClr val="222933"/>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108" name="Espace réservé du texte 67">
            <a:extLst>
              <a:ext uri="{FF2B5EF4-FFF2-40B4-BE49-F238E27FC236}">
                <a16:creationId xmlns:a16="http://schemas.microsoft.com/office/drawing/2014/main" id="{36317F71-A3A4-4DAE-AB5C-E36A073DADE9}"/>
              </a:ext>
            </a:extLst>
          </p:cNvPr>
          <p:cNvSpPr>
            <a:spLocks noGrp="1"/>
          </p:cNvSpPr>
          <p:nvPr>
            <p:ph type="body" sz="quarter" idx="22"/>
          </p:nvPr>
        </p:nvSpPr>
        <p:spPr>
          <a:xfrm>
            <a:off x="2896882" y="1662739"/>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
        <p:nvSpPr>
          <p:cNvPr id="109" name="Espace réservé du texte 67">
            <a:extLst>
              <a:ext uri="{FF2B5EF4-FFF2-40B4-BE49-F238E27FC236}">
                <a16:creationId xmlns:a16="http://schemas.microsoft.com/office/drawing/2014/main" id="{02CBADC0-16E2-463A-8467-B3AC1574B0E9}"/>
              </a:ext>
            </a:extLst>
          </p:cNvPr>
          <p:cNvSpPr>
            <a:spLocks noGrp="1"/>
          </p:cNvSpPr>
          <p:nvPr>
            <p:ph type="body" sz="quarter" idx="23"/>
          </p:nvPr>
        </p:nvSpPr>
        <p:spPr>
          <a:xfrm>
            <a:off x="5705854" y="1662739"/>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
        <p:nvSpPr>
          <p:cNvPr id="110" name="Espace réservé du texte 67">
            <a:extLst>
              <a:ext uri="{FF2B5EF4-FFF2-40B4-BE49-F238E27FC236}">
                <a16:creationId xmlns:a16="http://schemas.microsoft.com/office/drawing/2014/main" id="{39E4B21E-CC60-427B-9AD5-A91E7AF522B7}"/>
              </a:ext>
            </a:extLst>
          </p:cNvPr>
          <p:cNvSpPr>
            <a:spLocks noGrp="1"/>
          </p:cNvSpPr>
          <p:nvPr>
            <p:ph type="body" sz="quarter" idx="24"/>
          </p:nvPr>
        </p:nvSpPr>
        <p:spPr>
          <a:xfrm>
            <a:off x="8449055" y="1662739"/>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
        <p:nvSpPr>
          <p:cNvPr id="111" name="Espace réservé du texte 67">
            <a:extLst>
              <a:ext uri="{FF2B5EF4-FFF2-40B4-BE49-F238E27FC236}">
                <a16:creationId xmlns:a16="http://schemas.microsoft.com/office/drawing/2014/main" id="{68ADFD1D-C29A-46E3-925B-A2A4C504504D}"/>
              </a:ext>
            </a:extLst>
          </p:cNvPr>
          <p:cNvSpPr>
            <a:spLocks noGrp="1"/>
          </p:cNvSpPr>
          <p:nvPr>
            <p:ph type="body" sz="quarter" idx="25"/>
          </p:nvPr>
        </p:nvSpPr>
        <p:spPr>
          <a:xfrm>
            <a:off x="2933779" y="3886174"/>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
        <p:nvSpPr>
          <p:cNvPr id="112" name="Espace réservé du texte 67">
            <a:extLst>
              <a:ext uri="{FF2B5EF4-FFF2-40B4-BE49-F238E27FC236}">
                <a16:creationId xmlns:a16="http://schemas.microsoft.com/office/drawing/2014/main" id="{A49C8B1C-A59A-4976-913A-D5CE80215B1B}"/>
              </a:ext>
            </a:extLst>
          </p:cNvPr>
          <p:cNvSpPr>
            <a:spLocks noGrp="1"/>
          </p:cNvSpPr>
          <p:nvPr>
            <p:ph type="body" sz="quarter" idx="26"/>
          </p:nvPr>
        </p:nvSpPr>
        <p:spPr>
          <a:xfrm>
            <a:off x="5696229" y="3886174"/>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
        <p:nvSpPr>
          <p:cNvPr id="113" name="Espace réservé du texte 67">
            <a:extLst>
              <a:ext uri="{FF2B5EF4-FFF2-40B4-BE49-F238E27FC236}">
                <a16:creationId xmlns:a16="http://schemas.microsoft.com/office/drawing/2014/main" id="{9D4EE529-DAA7-43E5-B8FE-25220912F64C}"/>
              </a:ext>
            </a:extLst>
          </p:cNvPr>
          <p:cNvSpPr>
            <a:spLocks noGrp="1"/>
          </p:cNvSpPr>
          <p:nvPr>
            <p:ph type="body" sz="quarter" idx="27"/>
          </p:nvPr>
        </p:nvSpPr>
        <p:spPr>
          <a:xfrm>
            <a:off x="8458679" y="3886174"/>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Tree>
    <p:custDataLst>
      <p:tags r:id="rId1"/>
    </p:custDataLst>
    <p:extLst>
      <p:ext uri="{BB962C8B-B14F-4D97-AF65-F5344CB8AC3E}">
        <p14:creationId xmlns:p14="http://schemas.microsoft.com/office/powerpoint/2010/main" val="1148124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accel="81000" fill="hold" nodeType="clickEffect" p14:presetBounceEnd="48000">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14:bounceEnd="48000">
                                          <p:cBhvr additive="base">
                                            <p:cTn id="7" dur="1000" fill="hold"/>
                                            <p:tgtEl>
                                              <p:spTgt spid="61"/>
                                            </p:tgtEl>
                                            <p:attrNameLst>
                                              <p:attrName>ppt_x</p:attrName>
                                            </p:attrNameLst>
                                          </p:cBhvr>
                                          <p:tavLst>
                                            <p:tav tm="0">
                                              <p:val>
                                                <p:strVal val="#ppt_x"/>
                                              </p:val>
                                            </p:tav>
                                            <p:tav tm="100000">
                                              <p:val>
                                                <p:strVal val="#ppt_x"/>
                                              </p:val>
                                            </p:tav>
                                          </p:tavLst>
                                        </p:anim>
                                        <p:anim calcmode="lin" valueType="num" p14:bounceEnd="48000">
                                          <p:cBhvr additive="base">
                                            <p:cTn id="8" dur="1000" fill="hold"/>
                                            <p:tgtEl>
                                              <p:spTgt spid="61"/>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750"/>
                                      </p:stCondLst>
                                      <p:childTnLst>
                                        <p:set>
                                          <p:cBhvr>
                                            <p:cTn id="10" dur="1" fill="hold">
                                              <p:stCondLst>
                                                <p:cond delay="0"/>
                                              </p:stCondLst>
                                            </p:cTn>
                                            <p:tgtEl>
                                              <p:spTgt spid="108">
                                                <p:txEl>
                                                  <p:pRg st="0" end="0"/>
                                                </p:txEl>
                                              </p:spTgt>
                                            </p:tgtEl>
                                            <p:attrNameLst>
                                              <p:attrName>style.visibility</p:attrName>
                                            </p:attrNameLst>
                                          </p:cBhvr>
                                          <p:to>
                                            <p:strVal val="visible"/>
                                          </p:to>
                                        </p:set>
                                      </p:childTnLst>
                                    </p:cTn>
                                  </p:par>
                                  <p:par>
                                    <p:cTn id="11" presetID="2" presetClass="entr" presetSubtype="1" accel="81000" fill="hold" grpId="0" nodeType="withEffect" p14:presetBounceEnd="48000">
                                      <p:stCondLst>
                                        <p:cond delay="200"/>
                                      </p:stCondLst>
                                      <p:childTnLst>
                                        <p:set>
                                          <p:cBhvr>
                                            <p:cTn id="12" dur="1" fill="hold">
                                              <p:stCondLst>
                                                <p:cond delay="0"/>
                                              </p:stCondLst>
                                            </p:cTn>
                                            <p:tgtEl>
                                              <p:spTgt spid="60"/>
                                            </p:tgtEl>
                                            <p:attrNameLst>
                                              <p:attrName>style.visibility</p:attrName>
                                            </p:attrNameLst>
                                          </p:cBhvr>
                                          <p:to>
                                            <p:strVal val="visible"/>
                                          </p:to>
                                        </p:set>
                                        <p:anim calcmode="lin" valueType="num" p14:bounceEnd="48000">
                                          <p:cBhvr additive="base">
                                            <p:cTn id="13" dur="1000" fill="hold"/>
                                            <p:tgtEl>
                                              <p:spTgt spid="60"/>
                                            </p:tgtEl>
                                            <p:attrNameLst>
                                              <p:attrName>ppt_x</p:attrName>
                                            </p:attrNameLst>
                                          </p:cBhvr>
                                          <p:tavLst>
                                            <p:tav tm="0">
                                              <p:val>
                                                <p:strVal val="#ppt_x"/>
                                              </p:val>
                                            </p:tav>
                                            <p:tav tm="100000">
                                              <p:val>
                                                <p:strVal val="#ppt_x"/>
                                              </p:val>
                                            </p:tav>
                                          </p:tavLst>
                                        </p:anim>
                                        <p:anim calcmode="lin" valueType="num" p14:bounceEnd="48000">
                                          <p:cBhvr additive="base">
                                            <p:cTn id="14" dur="1000" fill="hold"/>
                                            <p:tgtEl>
                                              <p:spTgt spid="60"/>
                                            </p:tgtEl>
                                            <p:attrNameLst>
                                              <p:attrName>ppt_y</p:attrName>
                                            </p:attrNameLst>
                                          </p:cBhvr>
                                          <p:tavLst>
                                            <p:tav tm="0">
                                              <p:val>
                                                <p:strVal val="0-#ppt_h/2"/>
                                              </p:val>
                                            </p:tav>
                                            <p:tav tm="100000">
                                              <p:val>
                                                <p:strVal val="#ppt_y"/>
                                              </p:val>
                                            </p:tav>
                                          </p:tavLst>
                                        </p:anim>
                                      </p:childTnLst>
                                    </p:cTn>
                                  </p:par>
                                  <p:par>
                                    <p:cTn id="15" presetID="10" presetClass="entr" presetSubtype="0" fill="hold" grpId="0" nodeType="withEffect">
                                      <p:stCondLst>
                                        <p:cond delay="20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500"/>
                                            <p:tgtEl>
                                              <p:spTgt spid="10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accel="81000" fill="hold" nodeType="clickEffect" p14:presetBounceEnd="48000">
                                      <p:stCondLst>
                                        <p:cond delay="0"/>
                                      </p:stCondLst>
                                      <p:childTnLst>
                                        <p:set>
                                          <p:cBhvr>
                                            <p:cTn id="21" dur="1" fill="hold">
                                              <p:stCondLst>
                                                <p:cond delay="0"/>
                                              </p:stCondLst>
                                            </p:cTn>
                                            <p:tgtEl>
                                              <p:spTgt spid="68"/>
                                            </p:tgtEl>
                                            <p:attrNameLst>
                                              <p:attrName>style.visibility</p:attrName>
                                            </p:attrNameLst>
                                          </p:cBhvr>
                                          <p:to>
                                            <p:strVal val="visible"/>
                                          </p:to>
                                        </p:set>
                                        <p:anim calcmode="lin" valueType="num" p14:bounceEnd="48000">
                                          <p:cBhvr additive="base">
                                            <p:cTn id="22" dur="1000" fill="hold"/>
                                            <p:tgtEl>
                                              <p:spTgt spid="68"/>
                                            </p:tgtEl>
                                            <p:attrNameLst>
                                              <p:attrName>ppt_x</p:attrName>
                                            </p:attrNameLst>
                                          </p:cBhvr>
                                          <p:tavLst>
                                            <p:tav tm="0">
                                              <p:val>
                                                <p:strVal val="#ppt_x"/>
                                              </p:val>
                                            </p:tav>
                                            <p:tav tm="100000">
                                              <p:val>
                                                <p:strVal val="#ppt_x"/>
                                              </p:val>
                                            </p:tav>
                                          </p:tavLst>
                                        </p:anim>
                                        <p:anim calcmode="lin" valueType="num" p14:bounceEnd="48000">
                                          <p:cBhvr additive="base">
                                            <p:cTn id="23" dur="1000" fill="hold"/>
                                            <p:tgtEl>
                                              <p:spTgt spid="68"/>
                                            </p:tgtEl>
                                            <p:attrNameLst>
                                              <p:attrName>ppt_y</p:attrName>
                                            </p:attrNameLst>
                                          </p:cBhvr>
                                          <p:tavLst>
                                            <p:tav tm="0">
                                              <p:val>
                                                <p:strVal val="0-#ppt_h/2"/>
                                              </p:val>
                                            </p:tav>
                                            <p:tav tm="100000">
                                              <p:val>
                                                <p:strVal val="#ppt_y"/>
                                              </p:val>
                                            </p:tav>
                                          </p:tavLst>
                                        </p:anim>
                                      </p:childTnLst>
                                    </p:cTn>
                                  </p:par>
                                  <p:par>
                                    <p:cTn id="24" presetID="1" presetClass="entr" presetSubtype="0" fill="hold" grpId="0" nodeType="withEffect">
                                      <p:stCondLst>
                                        <p:cond delay="750"/>
                                      </p:stCondLst>
                                      <p:childTnLst>
                                        <p:set>
                                          <p:cBhvr>
                                            <p:cTn id="25" dur="1" fill="hold">
                                              <p:stCondLst>
                                                <p:cond delay="0"/>
                                              </p:stCondLst>
                                            </p:cTn>
                                            <p:tgtEl>
                                              <p:spTgt spid="109">
                                                <p:txEl>
                                                  <p:pRg st="0" end="0"/>
                                                </p:txEl>
                                              </p:spTgt>
                                            </p:tgtEl>
                                            <p:attrNameLst>
                                              <p:attrName>style.visibility</p:attrName>
                                            </p:attrNameLst>
                                          </p:cBhvr>
                                          <p:to>
                                            <p:strVal val="visible"/>
                                          </p:to>
                                        </p:set>
                                      </p:childTnLst>
                                    </p:cTn>
                                  </p:par>
                                  <p:par>
                                    <p:cTn id="26" presetID="2" presetClass="entr" presetSubtype="1" accel="81000" fill="hold" grpId="0" nodeType="withEffect" p14:presetBounceEnd="48000">
                                      <p:stCondLst>
                                        <p:cond delay="200"/>
                                      </p:stCondLst>
                                      <p:childTnLst>
                                        <p:set>
                                          <p:cBhvr>
                                            <p:cTn id="27" dur="1" fill="hold">
                                              <p:stCondLst>
                                                <p:cond delay="0"/>
                                              </p:stCondLst>
                                            </p:cTn>
                                            <p:tgtEl>
                                              <p:spTgt spid="67"/>
                                            </p:tgtEl>
                                            <p:attrNameLst>
                                              <p:attrName>style.visibility</p:attrName>
                                            </p:attrNameLst>
                                          </p:cBhvr>
                                          <p:to>
                                            <p:strVal val="visible"/>
                                          </p:to>
                                        </p:set>
                                        <p:anim calcmode="lin" valueType="num" p14:bounceEnd="48000">
                                          <p:cBhvr additive="base">
                                            <p:cTn id="28" dur="1000" fill="hold"/>
                                            <p:tgtEl>
                                              <p:spTgt spid="67"/>
                                            </p:tgtEl>
                                            <p:attrNameLst>
                                              <p:attrName>ppt_x</p:attrName>
                                            </p:attrNameLst>
                                          </p:cBhvr>
                                          <p:tavLst>
                                            <p:tav tm="0">
                                              <p:val>
                                                <p:strVal val="#ppt_x"/>
                                              </p:val>
                                            </p:tav>
                                            <p:tav tm="100000">
                                              <p:val>
                                                <p:strVal val="#ppt_x"/>
                                              </p:val>
                                            </p:tav>
                                          </p:tavLst>
                                        </p:anim>
                                        <p:anim calcmode="lin" valueType="num" p14:bounceEnd="48000">
                                          <p:cBhvr additive="base">
                                            <p:cTn id="29" dur="1000" fill="hold"/>
                                            <p:tgtEl>
                                              <p:spTgt spid="67"/>
                                            </p:tgtEl>
                                            <p:attrNameLst>
                                              <p:attrName>ppt_y</p:attrName>
                                            </p:attrNameLst>
                                          </p:cBhvr>
                                          <p:tavLst>
                                            <p:tav tm="0">
                                              <p:val>
                                                <p:strVal val="0-#ppt_h/2"/>
                                              </p:val>
                                            </p:tav>
                                            <p:tav tm="100000">
                                              <p:val>
                                                <p:strVal val="#ppt_y"/>
                                              </p:val>
                                            </p:tav>
                                          </p:tavLst>
                                        </p:anim>
                                      </p:childTnLst>
                                    </p:cTn>
                                  </p:par>
                                  <p:par>
                                    <p:cTn id="30" presetID="10" presetClass="entr" presetSubtype="0" fill="hold" grpId="0" nodeType="withEffect">
                                      <p:stCondLst>
                                        <p:cond delay="20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500"/>
                                            <p:tgtEl>
                                              <p:spTgt spid="10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accel="81000" fill="hold" nodeType="clickEffect" p14:presetBounceEnd="48000">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14:bounceEnd="48000">
                                          <p:cBhvr additive="base">
                                            <p:cTn id="37" dur="1000" fill="hold"/>
                                            <p:tgtEl>
                                              <p:spTgt spid="75"/>
                                            </p:tgtEl>
                                            <p:attrNameLst>
                                              <p:attrName>ppt_x</p:attrName>
                                            </p:attrNameLst>
                                          </p:cBhvr>
                                          <p:tavLst>
                                            <p:tav tm="0">
                                              <p:val>
                                                <p:strVal val="#ppt_x"/>
                                              </p:val>
                                            </p:tav>
                                            <p:tav tm="100000">
                                              <p:val>
                                                <p:strVal val="#ppt_x"/>
                                              </p:val>
                                            </p:tav>
                                          </p:tavLst>
                                        </p:anim>
                                        <p:anim calcmode="lin" valueType="num" p14:bounceEnd="48000">
                                          <p:cBhvr additive="base">
                                            <p:cTn id="38" dur="1000" fill="hold"/>
                                            <p:tgtEl>
                                              <p:spTgt spid="75"/>
                                            </p:tgtEl>
                                            <p:attrNameLst>
                                              <p:attrName>ppt_y</p:attrName>
                                            </p:attrNameLst>
                                          </p:cBhvr>
                                          <p:tavLst>
                                            <p:tav tm="0">
                                              <p:val>
                                                <p:strVal val="0-#ppt_h/2"/>
                                              </p:val>
                                            </p:tav>
                                            <p:tav tm="100000">
                                              <p:val>
                                                <p:strVal val="#ppt_y"/>
                                              </p:val>
                                            </p:tav>
                                          </p:tavLst>
                                        </p:anim>
                                      </p:childTnLst>
                                    </p:cTn>
                                  </p:par>
                                  <p:par>
                                    <p:cTn id="39" presetID="1" presetClass="entr" presetSubtype="0" fill="hold" grpId="0" nodeType="withEffect">
                                      <p:stCondLst>
                                        <p:cond delay="750"/>
                                      </p:stCondLst>
                                      <p:childTnLst>
                                        <p:set>
                                          <p:cBhvr>
                                            <p:cTn id="40" dur="1" fill="hold">
                                              <p:stCondLst>
                                                <p:cond delay="0"/>
                                              </p:stCondLst>
                                            </p:cTn>
                                            <p:tgtEl>
                                              <p:spTgt spid="110">
                                                <p:txEl>
                                                  <p:pRg st="0" end="0"/>
                                                </p:txEl>
                                              </p:spTgt>
                                            </p:tgtEl>
                                            <p:attrNameLst>
                                              <p:attrName>style.visibility</p:attrName>
                                            </p:attrNameLst>
                                          </p:cBhvr>
                                          <p:to>
                                            <p:strVal val="visible"/>
                                          </p:to>
                                        </p:set>
                                      </p:childTnLst>
                                    </p:cTn>
                                  </p:par>
                                  <p:par>
                                    <p:cTn id="41" presetID="2" presetClass="entr" presetSubtype="1" accel="81000" fill="hold" grpId="0" nodeType="withEffect" p14:presetBounceEnd="48000">
                                      <p:stCondLst>
                                        <p:cond delay="200"/>
                                      </p:stCondLst>
                                      <p:childTnLst>
                                        <p:set>
                                          <p:cBhvr>
                                            <p:cTn id="42" dur="1" fill="hold">
                                              <p:stCondLst>
                                                <p:cond delay="0"/>
                                              </p:stCondLst>
                                            </p:cTn>
                                            <p:tgtEl>
                                              <p:spTgt spid="74"/>
                                            </p:tgtEl>
                                            <p:attrNameLst>
                                              <p:attrName>style.visibility</p:attrName>
                                            </p:attrNameLst>
                                          </p:cBhvr>
                                          <p:to>
                                            <p:strVal val="visible"/>
                                          </p:to>
                                        </p:set>
                                        <p:anim calcmode="lin" valueType="num" p14:bounceEnd="48000">
                                          <p:cBhvr additive="base">
                                            <p:cTn id="43" dur="1000" fill="hold"/>
                                            <p:tgtEl>
                                              <p:spTgt spid="74"/>
                                            </p:tgtEl>
                                            <p:attrNameLst>
                                              <p:attrName>ppt_x</p:attrName>
                                            </p:attrNameLst>
                                          </p:cBhvr>
                                          <p:tavLst>
                                            <p:tav tm="0">
                                              <p:val>
                                                <p:strVal val="#ppt_x"/>
                                              </p:val>
                                            </p:tav>
                                            <p:tav tm="100000">
                                              <p:val>
                                                <p:strVal val="#ppt_x"/>
                                              </p:val>
                                            </p:tav>
                                          </p:tavLst>
                                        </p:anim>
                                        <p:anim calcmode="lin" valueType="num" p14:bounceEnd="48000">
                                          <p:cBhvr additive="base">
                                            <p:cTn id="44" dur="1000" fill="hold"/>
                                            <p:tgtEl>
                                              <p:spTgt spid="74"/>
                                            </p:tgtEl>
                                            <p:attrNameLst>
                                              <p:attrName>ppt_y</p:attrName>
                                            </p:attrNameLst>
                                          </p:cBhvr>
                                          <p:tavLst>
                                            <p:tav tm="0">
                                              <p:val>
                                                <p:strVal val="0-#ppt_h/2"/>
                                              </p:val>
                                            </p:tav>
                                            <p:tav tm="100000">
                                              <p:val>
                                                <p:strVal val="#ppt_y"/>
                                              </p:val>
                                            </p:tav>
                                          </p:tavLst>
                                        </p:anim>
                                      </p:childTnLst>
                                    </p:cTn>
                                  </p:par>
                                  <p:par>
                                    <p:cTn id="45" presetID="10" presetClass="entr" presetSubtype="0" fill="hold" grpId="0" nodeType="withEffect">
                                      <p:stCondLst>
                                        <p:cond delay="200"/>
                                      </p:stCondLst>
                                      <p:childTnLst>
                                        <p:set>
                                          <p:cBhvr>
                                            <p:cTn id="46" dur="1" fill="hold">
                                              <p:stCondLst>
                                                <p:cond delay="0"/>
                                              </p:stCondLst>
                                            </p:cTn>
                                            <p:tgtEl>
                                              <p:spTgt spid="103"/>
                                            </p:tgtEl>
                                            <p:attrNameLst>
                                              <p:attrName>style.visibility</p:attrName>
                                            </p:attrNameLst>
                                          </p:cBhvr>
                                          <p:to>
                                            <p:strVal val="visible"/>
                                          </p:to>
                                        </p:set>
                                        <p:animEffect transition="in" filter="fade">
                                          <p:cBhvr>
                                            <p:cTn id="47" dur="500"/>
                                            <p:tgtEl>
                                              <p:spTgt spid="103"/>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accel="81000" fill="hold" nodeType="clickEffect" p14:presetBounceEnd="48000">
                                      <p:stCondLst>
                                        <p:cond delay="0"/>
                                      </p:stCondLst>
                                      <p:childTnLst>
                                        <p:set>
                                          <p:cBhvr>
                                            <p:cTn id="51" dur="1" fill="hold">
                                              <p:stCondLst>
                                                <p:cond delay="0"/>
                                              </p:stCondLst>
                                            </p:cTn>
                                            <p:tgtEl>
                                              <p:spTgt spid="82"/>
                                            </p:tgtEl>
                                            <p:attrNameLst>
                                              <p:attrName>style.visibility</p:attrName>
                                            </p:attrNameLst>
                                          </p:cBhvr>
                                          <p:to>
                                            <p:strVal val="visible"/>
                                          </p:to>
                                        </p:set>
                                        <p:anim calcmode="lin" valueType="num" p14:bounceEnd="48000">
                                          <p:cBhvr additive="base">
                                            <p:cTn id="52" dur="1000" fill="hold"/>
                                            <p:tgtEl>
                                              <p:spTgt spid="82"/>
                                            </p:tgtEl>
                                            <p:attrNameLst>
                                              <p:attrName>ppt_x</p:attrName>
                                            </p:attrNameLst>
                                          </p:cBhvr>
                                          <p:tavLst>
                                            <p:tav tm="0">
                                              <p:val>
                                                <p:strVal val="#ppt_x"/>
                                              </p:val>
                                            </p:tav>
                                            <p:tav tm="100000">
                                              <p:val>
                                                <p:strVal val="#ppt_x"/>
                                              </p:val>
                                            </p:tav>
                                          </p:tavLst>
                                        </p:anim>
                                        <p:anim calcmode="lin" valueType="num" p14:bounceEnd="48000">
                                          <p:cBhvr additive="base">
                                            <p:cTn id="53" dur="1000" fill="hold"/>
                                            <p:tgtEl>
                                              <p:spTgt spid="82"/>
                                            </p:tgtEl>
                                            <p:attrNameLst>
                                              <p:attrName>ppt_y</p:attrName>
                                            </p:attrNameLst>
                                          </p:cBhvr>
                                          <p:tavLst>
                                            <p:tav tm="0">
                                              <p:val>
                                                <p:strVal val="1+#ppt_h/2"/>
                                              </p:val>
                                            </p:tav>
                                            <p:tav tm="100000">
                                              <p:val>
                                                <p:strVal val="#ppt_y"/>
                                              </p:val>
                                            </p:tav>
                                          </p:tavLst>
                                        </p:anim>
                                      </p:childTnLst>
                                    </p:cTn>
                                  </p:par>
                                  <p:par>
                                    <p:cTn id="54" presetID="1" presetClass="entr" presetSubtype="0" fill="hold" grpId="0" nodeType="withEffect">
                                      <p:stCondLst>
                                        <p:cond delay="750"/>
                                      </p:stCondLst>
                                      <p:childTnLst>
                                        <p:set>
                                          <p:cBhvr>
                                            <p:cTn id="55" dur="1" fill="hold">
                                              <p:stCondLst>
                                                <p:cond delay="0"/>
                                              </p:stCondLst>
                                            </p:cTn>
                                            <p:tgtEl>
                                              <p:spTgt spid="111">
                                                <p:txEl>
                                                  <p:pRg st="0" end="0"/>
                                                </p:txEl>
                                              </p:spTgt>
                                            </p:tgtEl>
                                            <p:attrNameLst>
                                              <p:attrName>style.visibility</p:attrName>
                                            </p:attrNameLst>
                                          </p:cBhvr>
                                          <p:to>
                                            <p:strVal val="visible"/>
                                          </p:to>
                                        </p:set>
                                      </p:childTnLst>
                                    </p:cTn>
                                  </p:par>
                                  <p:par>
                                    <p:cTn id="56" presetID="2" presetClass="entr" presetSubtype="4" accel="81000" fill="hold" grpId="0" nodeType="withEffect" p14:presetBounceEnd="48000">
                                      <p:stCondLst>
                                        <p:cond delay="200"/>
                                      </p:stCondLst>
                                      <p:childTnLst>
                                        <p:set>
                                          <p:cBhvr>
                                            <p:cTn id="57" dur="1" fill="hold">
                                              <p:stCondLst>
                                                <p:cond delay="0"/>
                                              </p:stCondLst>
                                            </p:cTn>
                                            <p:tgtEl>
                                              <p:spTgt spid="81"/>
                                            </p:tgtEl>
                                            <p:attrNameLst>
                                              <p:attrName>style.visibility</p:attrName>
                                            </p:attrNameLst>
                                          </p:cBhvr>
                                          <p:to>
                                            <p:strVal val="visible"/>
                                          </p:to>
                                        </p:set>
                                        <p:anim calcmode="lin" valueType="num" p14:bounceEnd="48000">
                                          <p:cBhvr additive="base">
                                            <p:cTn id="58" dur="1000" fill="hold"/>
                                            <p:tgtEl>
                                              <p:spTgt spid="81"/>
                                            </p:tgtEl>
                                            <p:attrNameLst>
                                              <p:attrName>ppt_x</p:attrName>
                                            </p:attrNameLst>
                                          </p:cBhvr>
                                          <p:tavLst>
                                            <p:tav tm="0">
                                              <p:val>
                                                <p:strVal val="#ppt_x"/>
                                              </p:val>
                                            </p:tav>
                                            <p:tav tm="100000">
                                              <p:val>
                                                <p:strVal val="#ppt_x"/>
                                              </p:val>
                                            </p:tav>
                                          </p:tavLst>
                                        </p:anim>
                                        <p:anim calcmode="lin" valueType="num" p14:bounceEnd="48000">
                                          <p:cBhvr additive="base">
                                            <p:cTn id="59" dur="1000" fill="hold"/>
                                            <p:tgtEl>
                                              <p:spTgt spid="81"/>
                                            </p:tgtEl>
                                            <p:attrNameLst>
                                              <p:attrName>ppt_y</p:attrName>
                                            </p:attrNameLst>
                                          </p:cBhvr>
                                          <p:tavLst>
                                            <p:tav tm="0">
                                              <p:val>
                                                <p:strVal val="1+#ppt_h/2"/>
                                              </p:val>
                                            </p:tav>
                                            <p:tav tm="100000">
                                              <p:val>
                                                <p:strVal val="#ppt_y"/>
                                              </p:val>
                                            </p:tav>
                                          </p:tavLst>
                                        </p:anim>
                                      </p:childTnLst>
                                    </p:cTn>
                                  </p:par>
                                  <p:par>
                                    <p:cTn id="60" presetID="10" presetClass="entr" presetSubtype="0" fill="hold" grpId="0" nodeType="withEffect">
                                      <p:stCondLst>
                                        <p:cond delay="200"/>
                                      </p:stCondLst>
                                      <p:childTnLst>
                                        <p:set>
                                          <p:cBhvr>
                                            <p:cTn id="61" dur="1" fill="hold">
                                              <p:stCondLst>
                                                <p:cond delay="0"/>
                                              </p:stCondLst>
                                            </p:cTn>
                                            <p:tgtEl>
                                              <p:spTgt spid="104"/>
                                            </p:tgtEl>
                                            <p:attrNameLst>
                                              <p:attrName>style.visibility</p:attrName>
                                            </p:attrNameLst>
                                          </p:cBhvr>
                                          <p:to>
                                            <p:strVal val="visible"/>
                                          </p:to>
                                        </p:set>
                                        <p:animEffect transition="in" filter="fade">
                                          <p:cBhvr>
                                            <p:cTn id="62" dur="500"/>
                                            <p:tgtEl>
                                              <p:spTgt spid="10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accel="81000" fill="hold" nodeType="clickEffect" p14:presetBounceEnd="48000">
                                      <p:stCondLst>
                                        <p:cond delay="0"/>
                                      </p:stCondLst>
                                      <p:childTnLst>
                                        <p:set>
                                          <p:cBhvr>
                                            <p:cTn id="66" dur="1" fill="hold">
                                              <p:stCondLst>
                                                <p:cond delay="0"/>
                                              </p:stCondLst>
                                            </p:cTn>
                                            <p:tgtEl>
                                              <p:spTgt spid="89"/>
                                            </p:tgtEl>
                                            <p:attrNameLst>
                                              <p:attrName>style.visibility</p:attrName>
                                            </p:attrNameLst>
                                          </p:cBhvr>
                                          <p:to>
                                            <p:strVal val="visible"/>
                                          </p:to>
                                        </p:set>
                                        <p:anim calcmode="lin" valueType="num" p14:bounceEnd="48000">
                                          <p:cBhvr additive="base">
                                            <p:cTn id="67" dur="1000" fill="hold"/>
                                            <p:tgtEl>
                                              <p:spTgt spid="89"/>
                                            </p:tgtEl>
                                            <p:attrNameLst>
                                              <p:attrName>ppt_x</p:attrName>
                                            </p:attrNameLst>
                                          </p:cBhvr>
                                          <p:tavLst>
                                            <p:tav tm="0">
                                              <p:val>
                                                <p:strVal val="#ppt_x"/>
                                              </p:val>
                                            </p:tav>
                                            <p:tav tm="100000">
                                              <p:val>
                                                <p:strVal val="#ppt_x"/>
                                              </p:val>
                                            </p:tav>
                                          </p:tavLst>
                                        </p:anim>
                                        <p:anim calcmode="lin" valueType="num" p14:bounceEnd="48000">
                                          <p:cBhvr additive="base">
                                            <p:cTn id="68" dur="1000" fill="hold"/>
                                            <p:tgtEl>
                                              <p:spTgt spid="89"/>
                                            </p:tgtEl>
                                            <p:attrNameLst>
                                              <p:attrName>ppt_y</p:attrName>
                                            </p:attrNameLst>
                                          </p:cBhvr>
                                          <p:tavLst>
                                            <p:tav tm="0">
                                              <p:val>
                                                <p:strVal val="1+#ppt_h/2"/>
                                              </p:val>
                                            </p:tav>
                                            <p:tav tm="100000">
                                              <p:val>
                                                <p:strVal val="#ppt_y"/>
                                              </p:val>
                                            </p:tav>
                                          </p:tavLst>
                                        </p:anim>
                                      </p:childTnLst>
                                    </p:cTn>
                                  </p:par>
                                  <p:par>
                                    <p:cTn id="69" presetID="1" presetClass="entr" presetSubtype="0" fill="hold" grpId="0" nodeType="withEffect">
                                      <p:stCondLst>
                                        <p:cond delay="750"/>
                                      </p:stCondLst>
                                      <p:childTnLst>
                                        <p:set>
                                          <p:cBhvr>
                                            <p:cTn id="70" dur="1" fill="hold">
                                              <p:stCondLst>
                                                <p:cond delay="0"/>
                                              </p:stCondLst>
                                            </p:cTn>
                                            <p:tgtEl>
                                              <p:spTgt spid="112">
                                                <p:txEl>
                                                  <p:pRg st="0" end="0"/>
                                                </p:txEl>
                                              </p:spTgt>
                                            </p:tgtEl>
                                            <p:attrNameLst>
                                              <p:attrName>style.visibility</p:attrName>
                                            </p:attrNameLst>
                                          </p:cBhvr>
                                          <p:to>
                                            <p:strVal val="visible"/>
                                          </p:to>
                                        </p:set>
                                      </p:childTnLst>
                                    </p:cTn>
                                  </p:par>
                                  <p:par>
                                    <p:cTn id="71" presetID="2" presetClass="entr" presetSubtype="4" accel="81000" fill="hold" grpId="0" nodeType="withEffect" p14:presetBounceEnd="48000">
                                      <p:stCondLst>
                                        <p:cond delay="200"/>
                                      </p:stCondLst>
                                      <p:childTnLst>
                                        <p:set>
                                          <p:cBhvr>
                                            <p:cTn id="72" dur="1" fill="hold">
                                              <p:stCondLst>
                                                <p:cond delay="0"/>
                                              </p:stCondLst>
                                            </p:cTn>
                                            <p:tgtEl>
                                              <p:spTgt spid="88"/>
                                            </p:tgtEl>
                                            <p:attrNameLst>
                                              <p:attrName>style.visibility</p:attrName>
                                            </p:attrNameLst>
                                          </p:cBhvr>
                                          <p:to>
                                            <p:strVal val="visible"/>
                                          </p:to>
                                        </p:set>
                                        <p:anim calcmode="lin" valueType="num" p14:bounceEnd="48000">
                                          <p:cBhvr additive="base">
                                            <p:cTn id="73" dur="1000" fill="hold"/>
                                            <p:tgtEl>
                                              <p:spTgt spid="88"/>
                                            </p:tgtEl>
                                            <p:attrNameLst>
                                              <p:attrName>ppt_x</p:attrName>
                                            </p:attrNameLst>
                                          </p:cBhvr>
                                          <p:tavLst>
                                            <p:tav tm="0">
                                              <p:val>
                                                <p:strVal val="#ppt_x"/>
                                              </p:val>
                                            </p:tav>
                                            <p:tav tm="100000">
                                              <p:val>
                                                <p:strVal val="#ppt_x"/>
                                              </p:val>
                                            </p:tav>
                                          </p:tavLst>
                                        </p:anim>
                                        <p:anim calcmode="lin" valueType="num" p14:bounceEnd="48000">
                                          <p:cBhvr additive="base">
                                            <p:cTn id="74" dur="1000" fill="hold"/>
                                            <p:tgtEl>
                                              <p:spTgt spid="88"/>
                                            </p:tgtEl>
                                            <p:attrNameLst>
                                              <p:attrName>ppt_y</p:attrName>
                                            </p:attrNameLst>
                                          </p:cBhvr>
                                          <p:tavLst>
                                            <p:tav tm="0">
                                              <p:val>
                                                <p:strVal val="1+#ppt_h/2"/>
                                              </p:val>
                                            </p:tav>
                                            <p:tav tm="100000">
                                              <p:val>
                                                <p:strVal val="#ppt_y"/>
                                              </p:val>
                                            </p:tav>
                                          </p:tavLst>
                                        </p:anim>
                                      </p:childTnLst>
                                    </p:cTn>
                                  </p:par>
                                  <p:par>
                                    <p:cTn id="75" presetID="10" presetClass="entr" presetSubtype="0" fill="hold" grpId="0" nodeType="withEffect">
                                      <p:stCondLst>
                                        <p:cond delay="200"/>
                                      </p:stCondLst>
                                      <p:childTnLst>
                                        <p:set>
                                          <p:cBhvr>
                                            <p:cTn id="76" dur="1" fill="hold">
                                              <p:stCondLst>
                                                <p:cond delay="0"/>
                                              </p:stCondLst>
                                            </p:cTn>
                                            <p:tgtEl>
                                              <p:spTgt spid="105"/>
                                            </p:tgtEl>
                                            <p:attrNameLst>
                                              <p:attrName>style.visibility</p:attrName>
                                            </p:attrNameLst>
                                          </p:cBhvr>
                                          <p:to>
                                            <p:strVal val="visible"/>
                                          </p:to>
                                        </p:set>
                                        <p:animEffect transition="in" filter="fade">
                                          <p:cBhvr>
                                            <p:cTn id="77" dur="500"/>
                                            <p:tgtEl>
                                              <p:spTgt spid="105"/>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accel="81000" fill="hold" nodeType="clickEffect" p14:presetBounceEnd="48000">
                                      <p:stCondLst>
                                        <p:cond delay="0"/>
                                      </p:stCondLst>
                                      <p:childTnLst>
                                        <p:set>
                                          <p:cBhvr>
                                            <p:cTn id="81" dur="1" fill="hold">
                                              <p:stCondLst>
                                                <p:cond delay="0"/>
                                              </p:stCondLst>
                                            </p:cTn>
                                            <p:tgtEl>
                                              <p:spTgt spid="96"/>
                                            </p:tgtEl>
                                            <p:attrNameLst>
                                              <p:attrName>style.visibility</p:attrName>
                                            </p:attrNameLst>
                                          </p:cBhvr>
                                          <p:to>
                                            <p:strVal val="visible"/>
                                          </p:to>
                                        </p:set>
                                        <p:anim calcmode="lin" valueType="num" p14:bounceEnd="48000">
                                          <p:cBhvr additive="base">
                                            <p:cTn id="82" dur="1000" fill="hold"/>
                                            <p:tgtEl>
                                              <p:spTgt spid="96"/>
                                            </p:tgtEl>
                                            <p:attrNameLst>
                                              <p:attrName>ppt_x</p:attrName>
                                            </p:attrNameLst>
                                          </p:cBhvr>
                                          <p:tavLst>
                                            <p:tav tm="0">
                                              <p:val>
                                                <p:strVal val="#ppt_x"/>
                                              </p:val>
                                            </p:tav>
                                            <p:tav tm="100000">
                                              <p:val>
                                                <p:strVal val="#ppt_x"/>
                                              </p:val>
                                            </p:tav>
                                          </p:tavLst>
                                        </p:anim>
                                        <p:anim calcmode="lin" valueType="num" p14:bounceEnd="48000">
                                          <p:cBhvr additive="base">
                                            <p:cTn id="83" dur="1000" fill="hold"/>
                                            <p:tgtEl>
                                              <p:spTgt spid="96"/>
                                            </p:tgtEl>
                                            <p:attrNameLst>
                                              <p:attrName>ppt_y</p:attrName>
                                            </p:attrNameLst>
                                          </p:cBhvr>
                                          <p:tavLst>
                                            <p:tav tm="0">
                                              <p:val>
                                                <p:strVal val="1+#ppt_h/2"/>
                                              </p:val>
                                            </p:tav>
                                            <p:tav tm="100000">
                                              <p:val>
                                                <p:strVal val="#ppt_y"/>
                                              </p:val>
                                            </p:tav>
                                          </p:tavLst>
                                        </p:anim>
                                      </p:childTnLst>
                                    </p:cTn>
                                  </p:par>
                                  <p:par>
                                    <p:cTn id="84" presetID="1" presetClass="entr" presetSubtype="0" fill="hold" grpId="0" nodeType="withEffect">
                                      <p:stCondLst>
                                        <p:cond delay="750"/>
                                      </p:stCondLst>
                                      <p:childTnLst>
                                        <p:set>
                                          <p:cBhvr>
                                            <p:cTn id="85" dur="1" fill="hold">
                                              <p:stCondLst>
                                                <p:cond delay="0"/>
                                              </p:stCondLst>
                                            </p:cTn>
                                            <p:tgtEl>
                                              <p:spTgt spid="113">
                                                <p:txEl>
                                                  <p:pRg st="0" end="0"/>
                                                </p:txEl>
                                              </p:spTgt>
                                            </p:tgtEl>
                                            <p:attrNameLst>
                                              <p:attrName>style.visibility</p:attrName>
                                            </p:attrNameLst>
                                          </p:cBhvr>
                                          <p:to>
                                            <p:strVal val="visible"/>
                                          </p:to>
                                        </p:set>
                                      </p:childTnLst>
                                    </p:cTn>
                                  </p:par>
                                  <p:par>
                                    <p:cTn id="86" presetID="2" presetClass="entr" presetSubtype="4" accel="81000" fill="hold" grpId="0" nodeType="withEffect" p14:presetBounceEnd="48000">
                                      <p:stCondLst>
                                        <p:cond delay="200"/>
                                      </p:stCondLst>
                                      <p:childTnLst>
                                        <p:set>
                                          <p:cBhvr>
                                            <p:cTn id="87" dur="1" fill="hold">
                                              <p:stCondLst>
                                                <p:cond delay="0"/>
                                              </p:stCondLst>
                                            </p:cTn>
                                            <p:tgtEl>
                                              <p:spTgt spid="95"/>
                                            </p:tgtEl>
                                            <p:attrNameLst>
                                              <p:attrName>style.visibility</p:attrName>
                                            </p:attrNameLst>
                                          </p:cBhvr>
                                          <p:to>
                                            <p:strVal val="visible"/>
                                          </p:to>
                                        </p:set>
                                        <p:anim calcmode="lin" valueType="num" p14:bounceEnd="48000">
                                          <p:cBhvr additive="base">
                                            <p:cTn id="88" dur="1000" fill="hold"/>
                                            <p:tgtEl>
                                              <p:spTgt spid="95"/>
                                            </p:tgtEl>
                                            <p:attrNameLst>
                                              <p:attrName>ppt_x</p:attrName>
                                            </p:attrNameLst>
                                          </p:cBhvr>
                                          <p:tavLst>
                                            <p:tav tm="0">
                                              <p:val>
                                                <p:strVal val="#ppt_x"/>
                                              </p:val>
                                            </p:tav>
                                            <p:tav tm="100000">
                                              <p:val>
                                                <p:strVal val="#ppt_x"/>
                                              </p:val>
                                            </p:tav>
                                          </p:tavLst>
                                        </p:anim>
                                        <p:anim calcmode="lin" valueType="num" p14:bounceEnd="48000">
                                          <p:cBhvr additive="base">
                                            <p:cTn id="89" dur="1000" fill="hold"/>
                                            <p:tgtEl>
                                              <p:spTgt spid="95"/>
                                            </p:tgtEl>
                                            <p:attrNameLst>
                                              <p:attrName>ppt_y</p:attrName>
                                            </p:attrNameLst>
                                          </p:cBhvr>
                                          <p:tavLst>
                                            <p:tav tm="0">
                                              <p:val>
                                                <p:strVal val="1+#ppt_h/2"/>
                                              </p:val>
                                            </p:tav>
                                            <p:tav tm="100000">
                                              <p:val>
                                                <p:strVal val="#ppt_y"/>
                                              </p:val>
                                            </p:tav>
                                          </p:tavLst>
                                        </p:anim>
                                      </p:childTnLst>
                                    </p:cTn>
                                  </p:par>
                                  <p:par>
                                    <p:cTn id="90" presetID="10" presetClass="entr" presetSubtype="0" fill="hold" grpId="0" nodeType="withEffect">
                                      <p:stCondLst>
                                        <p:cond delay="400"/>
                                      </p:stCondLst>
                                      <p:childTnLst>
                                        <p:set>
                                          <p:cBhvr>
                                            <p:cTn id="91" dur="1" fill="hold">
                                              <p:stCondLst>
                                                <p:cond delay="0"/>
                                              </p:stCondLst>
                                            </p:cTn>
                                            <p:tgtEl>
                                              <p:spTgt spid="107"/>
                                            </p:tgtEl>
                                            <p:attrNameLst>
                                              <p:attrName>style.visibility</p:attrName>
                                            </p:attrNameLst>
                                          </p:cBhvr>
                                          <p:to>
                                            <p:strVal val="visible"/>
                                          </p:to>
                                        </p:set>
                                        <p:animEffect transition="in" filter="fade">
                                          <p:cBhvr>
                                            <p:cTn id="9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7" grpId="0" animBg="1"/>
          <p:bldP spid="74" grpId="0" animBg="1"/>
          <p:bldP spid="81" grpId="0" animBg="1"/>
          <p:bldP spid="88" grpId="0" animBg="1"/>
          <p:bldP spid="95" grpId="0" animBg="1"/>
          <p:bldP spid="102" grpId="0">
            <p:tmplLst>
              <p:tmpl>
                <p:tnLst>
                  <p:par>
                    <p:cTn presetID="10" presetClass="entr" presetSubtype="0" fill="hold" nodeType="withEffect">
                      <p:stCondLst>
                        <p:cond delay="20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P spid="103" grpId="0">
            <p:tmplLst>
              <p:tmpl>
                <p:tnLst>
                  <p:par>
                    <p:cTn presetID="10" presetClass="entr" presetSubtype="0" fill="hold" nodeType="withEffect">
                      <p:stCondLst>
                        <p:cond delay="200"/>
                      </p:stCondLst>
                      <p:childTnLst>
                        <p:set>
                          <p:cBhvr>
                            <p:cTn dur="1" fill="hold">
                              <p:stCondLst>
                                <p:cond delay="0"/>
                              </p:stCondLst>
                            </p:cTn>
                            <p:tgtEl>
                              <p:spTgt spid="103"/>
                            </p:tgtEl>
                            <p:attrNameLst>
                              <p:attrName>style.visibility</p:attrName>
                            </p:attrNameLst>
                          </p:cBhvr>
                          <p:to>
                            <p:strVal val="visible"/>
                          </p:to>
                        </p:set>
                        <p:animEffect transition="in" filter="fade">
                          <p:cBhvr>
                            <p:cTn dur="500"/>
                            <p:tgtEl>
                              <p:spTgt spid="103"/>
                            </p:tgtEl>
                          </p:cBhvr>
                        </p:animEffect>
                      </p:childTnLst>
                    </p:cTn>
                  </p:par>
                </p:tnLst>
              </p:tmpl>
            </p:tmplLst>
          </p:bldP>
          <p:bldP spid="104" grpId="0">
            <p:tmplLst>
              <p:tmpl>
                <p:tnLst>
                  <p:par>
                    <p:cTn presetID="10" presetClass="entr" presetSubtype="0" fill="hold" nodeType="withEffect">
                      <p:stCondLst>
                        <p:cond delay="200"/>
                      </p:stCondLst>
                      <p:childTnLst>
                        <p:set>
                          <p:cBhvr>
                            <p:cTn dur="1" fill="hold">
                              <p:stCondLst>
                                <p:cond delay="0"/>
                              </p:stCondLst>
                            </p:cTn>
                            <p:tgtEl>
                              <p:spTgt spid="104"/>
                            </p:tgtEl>
                            <p:attrNameLst>
                              <p:attrName>style.visibility</p:attrName>
                            </p:attrNameLst>
                          </p:cBhvr>
                          <p:to>
                            <p:strVal val="visible"/>
                          </p:to>
                        </p:set>
                        <p:animEffect transition="in" filter="fade">
                          <p:cBhvr>
                            <p:cTn dur="500"/>
                            <p:tgtEl>
                              <p:spTgt spid="104"/>
                            </p:tgtEl>
                          </p:cBhvr>
                        </p:animEffect>
                      </p:childTnLst>
                    </p:cTn>
                  </p:par>
                </p:tnLst>
              </p:tmpl>
            </p:tmplLst>
          </p:bldP>
          <p:bldP spid="105" grpId="0">
            <p:tmplLst>
              <p:tmpl>
                <p:tnLst>
                  <p:par>
                    <p:cTn presetID="10" presetClass="entr" presetSubtype="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Effect transition="in" filter="fade">
                          <p:cBhvr>
                            <p:cTn dur="500"/>
                            <p:tgtEl>
                              <p:spTgt spid="105"/>
                            </p:tgtEl>
                          </p:cBhvr>
                        </p:animEffect>
                      </p:childTnLst>
                    </p:cTn>
                  </p:par>
                </p:tnLst>
              </p:tmpl>
            </p:tmplLst>
          </p:bldP>
          <p:bldP spid="106" grpId="0">
            <p:tmplLst>
              <p:tmpl>
                <p:tnLst>
                  <p:par>
                    <p:cTn presetID="10"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500"/>
                            <p:tgtEl>
                              <p:spTgt spid="106"/>
                            </p:tgtEl>
                          </p:cBhvr>
                        </p:animEffect>
                      </p:childTnLst>
                    </p:cTn>
                  </p:par>
                </p:tnLst>
              </p:tmpl>
            </p:tmplLst>
          </p:bldP>
          <p:bldP spid="107" grpId="0">
            <p:tmplLst>
              <p:tmpl>
                <p:tnLst>
                  <p:par>
                    <p:cTn presetID="10" presetClass="entr" presetSubtype="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Effect transition="in" filter="fade">
                          <p:cBhvr>
                            <p:cTn dur="500"/>
                            <p:tgtEl>
                              <p:spTgt spid="107"/>
                            </p:tgtEl>
                          </p:cBhvr>
                        </p:animEffect>
                      </p:childTnLst>
                    </p:cTn>
                  </p:par>
                </p:tnLst>
              </p:tmpl>
            </p:tmplLst>
          </p:bldP>
          <p:bldP spid="108" grpId="0" build="p">
            <p:tmplLst>
              <p:tmpl lvl="1">
                <p:tnLst>
                  <p:par>
                    <p:cTn presetID="1" presetClass="entr" presetSubtype="0" fill="hold" nodeType="withEffect">
                      <p:stCondLst>
                        <p:cond delay="750"/>
                      </p:stCondLst>
                      <p:childTnLst>
                        <p:set>
                          <p:cBhvr>
                            <p:cTn dur="1" fill="hold">
                              <p:stCondLst>
                                <p:cond delay="0"/>
                              </p:stCondLst>
                            </p:cTn>
                            <p:tgtEl>
                              <p:spTgt spid="108"/>
                            </p:tgtEl>
                            <p:attrNameLst>
                              <p:attrName>style.visibility</p:attrName>
                            </p:attrNameLst>
                          </p:cBhvr>
                          <p:to>
                            <p:strVal val="visible"/>
                          </p:to>
                        </p:set>
                      </p:childTnLst>
                    </p:cTn>
                  </p:par>
                </p:tnLst>
              </p:tmpl>
            </p:tmplLst>
          </p:bldP>
          <p:bldP spid="109" grpId="0" build="p">
            <p:tmplLst>
              <p:tmpl lvl="1">
                <p:tnLst>
                  <p:par>
                    <p:cTn presetID="1" presetClass="entr" presetSubtype="0" fill="hold" nodeType="withEffect">
                      <p:stCondLst>
                        <p:cond delay="750"/>
                      </p:stCondLst>
                      <p:childTnLst>
                        <p:set>
                          <p:cBhvr>
                            <p:cTn dur="1" fill="hold">
                              <p:stCondLst>
                                <p:cond delay="0"/>
                              </p:stCondLst>
                            </p:cTn>
                            <p:tgtEl>
                              <p:spTgt spid="109"/>
                            </p:tgtEl>
                            <p:attrNameLst>
                              <p:attrName>style.visibility</p:attrName>
                            </p:attrNameLst>
                          </p:cBhvr>
                          <p:to>
                            <p:strVal val="visible"/>
                          </p:to>
                        </p:set>
                      </p:childTnLst>
                    </p:cTn>
                  </p:par>
                </p:tnLst>
              </p:tmpl>
            </p:tmplLst>
          </p:bldP>
          <p:bldP spid="110" grpId="0" build="p">
            <p:tmplLst>
              <p:tmpl lvl="1">
                <p:tnLst>
                  <p:par>
                    <p:cTn presetID="1" presetClass="entr" presetSubtype="0" fill="hold" nodeType="withEffect">
                      <p:stCondLst>
                        <p:cond delay="750"/>
                      </p:stCondLst>
                      <p:childTnLst>
                        <p:set>
                          <p:cBhvr>
                            <p:cTn dur="1" fill="hold">
                              <p:stCondLst>
                                <p:cond delay="0"/>
                              </p:stCondLst>
                            </p:cTn>
                            <p:tgtEl>
                              <p:spTgt spid="110"/>
                            </p:tgtEl>
                            <p:attrNameLst>
                              <p:attrName>style.visibility</p:attrName>
                            </p:attrNameLst>
                          </p:cBhvr>
                          <p:to>
                            <p:strVal val="visible"/>
                          </p:to>
                        </p:set>
                      </p:childTnLst>
                    </p:cTn>
                  </p:par>
                </p:tnLst>
              </p:tmpl>
            </p:tmplLst>
          </p:bldP>
          <p:bldP spid="111" grpId="0" build="p">
            <p:tmplLst>
              <p:tmpl lvl="1">
                <p:tnLst>
                  <p:par>
                    <p:cTn presetID="1" presetClass="entr" presetSubtype="0" fill="hold" nodeType="withEffect">
                      <p:stCondLst>
                        <p:cond delay="750"/>
                      </p:stCondLst>
                      <p:childTnLst>
                        <p:set>
                          <p:cBhvr>
                            <p:cTn dur="1" fill="hold">
                              <p:stCondLst>
                                <p:cond delay="0"/>
                              </p:stCondLst>
                            </p:cTn>
                            <p:tgtEl>
                              <p:spTgt spid="111"/>
                            </p:tgtEl>
                            <p:attrNameLst>
                              <p:attrName>style.visibility</p:attrName>
                            </p:attrNameLst>
                          </p:cBhvr>
                          <p:to>
                            <p:strVal val="visible"/>
                          </p:to>
                        </p:set>
                      </p:childTnLst>
                    </p:cTn>
                  </p:par>
                </p:tnLst>
              </p:tmpl>
            </p:tmplLst>
          </p:bldP>
          <p:bldP spid="112" grpId="0" build="p">
            <p:tmplLst>
              <p:tmpl lvl="1">
                <p:tnLst>
                  <p:par>
                    <p:cTn presetID="1" presetClass="entr" presetSubtype="0" fill="hold" nodeType="withEffect">
                      <p:stCondLst>
                        <p:cond delay="750"/>
                      </p:stCondLst>
                      <p:childTnLst>
                        <p:set>
                          <p:cBhvr>
                            <p:cTn dur="1" fill="hold">
                              <p:stCondLst>
                                <p:cond delay="0"/>
                              </p:stCondLst>
                            </p:cTn>
                            <p:tgtEl>
                              <p:spTgt spid="112"/>
                            </p:tgtEl>
                            <p:attrNameLst>
                              <p:attrName>style.visibility</p:attrName>
                            </p:attrNameLst>
                          </p:cBhvr>
                          <p:to>
                            <p:strVal val="visible"/>
                          </p:to>
                        </p:set>
                      </p:childTnLst>
                    </p:cTn>
                  </p:par>
                </p:tnLst>
              </p:tmpl>
            </p:tmplLst>
          </p:bldP>
          <p:bldP spid="113" grpId="0" build="p">
            <p:tmplLst>
              <p:tmpl lvl="1">
                <p:tnLst>
                  <p:par>
                    <p:cTn presetID="1" presetClass="entr" presetSubtype="0" fill="hold" nodeType="withEffect">
                      <p:stCondLst>
                        <p:cond delay="750"/>
                      </p:stCondLst>
                      <p:childTnLst>
                        <p:set>
                          <p:cBhvr>
                            <p:cTn dur="1" fill="hold">
                              <p:stCondLst>
                                <p:cond delay="0"/>
                              </p:stCondLst>
                            </p:cTn>
                            <p:tgtEl>
                              <p:spTgt spid="113"/>
                            </p:tgtEl>
                            <p:attrNameLst>
                              <p:attrName>style.visibility</p:attrName>
                            </p:attrNameLst>
                          </p:cBhvr>
                          <p:to>
                            <p:strVal val="visible"/>
                          </p:to>
                        </p:se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accel="8100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1000" fill="hold"/>
                                            <p:tgtEl>
                                              <p:spTgt spid="61"/>
                                            </p:tgtEl>
                                            <p:attrNameLst>
                                              <p:attrName>ppt_x</p:attrName>
                                            </p:attrNameLst>
                                          </p:cBhvr>
                                          <p:tavLst>
                                            <p:tav tm="0">
                                              <p:val>
                                                <p:strVal val="#ppt_x"/>
                                              </p:val>
                                            </p:tav>
                                            <p:tav tm="100000">
                                              <p:val>
                                                <p:strVal val="#ppt_x"/>
                                              </p:val>
                                            </p:tav>
                                          </p:tavLst>
                                        </p:anim>
                                        <p:anim calcmode="lin" valueType="num">
                                          <p:cBhvr additive="base">
                                            <p:cTn id="8" dur="1000" fill="hold"/>
                                            <p:tgtEl>
                                              <p:spTgt spid="61"/>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750"/>
                                      </p:stCondLst>
                                      <p:childTnLst>
                                        <p:set>
                                          <p:cBhvr>
                                            <p:cTn id="10" dur="1" fill="hold">
                                              <p:stCondLst>
                                                <p:cond delay="0"/>
                                              </p:stCondLst>
                                            </p:cTn>
                                            <p:tgtEl>
                                              <p:spTgt spid="108">
                                                <p:txEl>
                                                  <p:pRg st="0" end="0"/>
                                                </p:txEl>
                                              </p:spTgt>
                                            </p:tgtEl>
                                            <p:attrNameLst>
                                              <p:attrName>style.visibility</p:attrName>
                                            </p:attrNameLst>
                                          </p:cBhvr>
                                          <p:to>
                                            <p:strVal val="visible"/>
                                          </p:to>
                                        </p:set>
                                      </p:childTnLst>
                                    </p:cTn>
                                  </p:par>
                                  <p:par>
                                    <p:cTn id="11" presetID="2" presetClass="entr" presetSubtype="1" accel="81000" fill="hold" grpId="0" nodeType="withEffect">
                                      <p:stCondLst>
                                        <p:cond delay="200"/>
                                      </p:stCondLst>
                                      <p:childTnLst>
                                        <p:set>
                                          <p:cBhvr>
                                            <p:cTn id="12" dur="1" fill="hold">
                                              <p:stCondLst>
                                                <p:cond delay="0"/>
                                              </p:stCondLst>
                                            </p:cTn>
                                            <p:tgtEl>
                                              <p:spTgt spid="60"/>
                                            </p:tgtEl>
                                            <p:attrNameLst>
                                              <p:attrName>style.visibility</p:attrName>
                                            </p:attrNameLst>
                                          </p:cBhvr>
                                          <p:to>
                                            <p:strVal val="visible"/>
                                          </p:to>
                                        </p:set>
                                        <p:anim calcmode="lin" valueType="num">
                                          <p:cBhvr additive="base">
                                            <p:cTn id="13" dur="1000" fill="hold"/>
                                            <p:tgtEl>
                                              <p:spTgt spid="60"/>
                                            </p:tgtEl>
                                            <p:attrNameLst>
                                              <p:attrName>ppt_x</p:attrName>
                                            </p:attrNameLst>
                                          </p:cBhvr>
                                          <p:tavLst>
                                            <p:tav tm="0">
                                              <p:val>
                                                <p:strVal val="#ppt_x"/>
                                              </p:val>
                                            </p:tav>
                                            <p:tav tm="100000">
                                              <p:val>
                                                <p:strVal val="#ppt_x"/>
                                              </p:val>
                                            </p:tav>
                                          </p:tavLst>
                                        </p:anim>
                                        <p:anim calcmode="lin" valueType="num">
                                          <p:cBhvr additive="base">
                                            <p:cTn id="14" dur="1000" fill="hold"/>
                                            <p:tgtEl>
                                              <p:spTgt spid="60"/>
                                            </p:tgtEl>
                                            <p:attrNameLst>
                                              <p:attrName>ppt_y</p:attrName>
                                            </p:attrNameLst>
                                          </p:cBhvr>
                                          <p:tavLst>
                                            <p:tav tm="0">
                                              <p:val>
                                                <p:strVal val="0-#ppt_h/2"/>
                                              </p:val>
                                            </p:tav>
                                            <p:tav tm="100000">
                                              <p:val>
                                                <p:strVal val="#ppt_y"/>
                                              </p:val>
                                            </p:tav>
                                          </p:tavLst>
                                        </p:anim>
                                      </p:childTnLst>
                                    </p:cTn>
                                  </p:par>
                                  <p:par>
                                    <p:cTn id="15" presetID="10" presetClass="entr" presetSubtype="0" fill="hold" grpId="0" nodeType="withEffect">
                                      <p:stCondLst>
                                        <p:cond delay="20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500"/>
                                            <p:tgtEl>
                                              <p:spTgt spid="10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accel="81000"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anim calcmode="lin" valueType="num">
                                          <p:cBhvr additive="base">
                                            <p:cTn id="22" dur="1000" fill="hold"/>
                                            <p:tgtEl>
                                              <p:spTgt spid="68"/>
                                            </p:tgtEl>
                                            <p:attrNameLst>
                                              <p:attrName>ppt_x</p:attrName>
                                            </p:attrNameLst>
                                          </p:cBhvr>
                                          <p:tavLst>
                                            <p:tav tm="0">
                                              <p:val>
                                                <p:strVal val="#ppt_x"/>
                                              </p:val>
                                            </p:tav>
                                            <p:tav tm="100000">
                                              <p:val>
                                                <p:strVal val="#ppt_x"/>
                                              </p:val>
                                            </p:tav>
                                          </p:tavLst>
                                        </p:anim>
                                        <p:anim calcmode="lin" valueType="num">
                                          <p:cBhvr additive="base">
                                            <p:cTn id="23" dur="1000" fill="hold"/>
                                            <p:tgtEl>
                                              <p:spTgt spid="68"/>
                                            </p:tgtEl>
                                            <p:attrNameLst>
                                              <p:attrName>ppt_y</p:attrName>
                                            </p:attrNameLst>
                                          </p:cBhvr>
                                          <p:tavLst>
                                            <p:tav tm="0">
                                              <p:val>
                                                <p:strVal val="0-#ppt_h/2"/>
                                              </p:val>
                                            </p:tav>
                                            <p:tav tm="100000">
                                              <p:val>
                                                <p:strVal val="#ppt_y"/>
                                              </p:val>
                                            </p:tav>
                                          </p:tavLst>
                                        </p:anim>
                                      </p:childTnLst>
                                    </p:cTn>
                                  </p:par>
                                  <p:par>
                                    <p:cTn id="24" presetID="1" presetClass="entr" presetSubtype="0" fill="hold" grpId="0" nodeType="withEffect">
                                      <p:stCondLst>
                                        <p:cond delay="750"/>
                                      </p:stCondLst>
                                      <p:childTnLst>
                                        <p:set>
                                          <p:cBhvr>
                                            <p:cTn id="25" dur="1" fill="hold">
                                              <p:stCondLst>
                                                <p:cond delay="0"/>
                                              </p:stCondLst>
                                            </p:cTn>
                                            <p:tgtEl>
                                              <p:spTgt spid="109">
                                                <p:txEl>
                                                  <p:pRg st="0" end="0"/>
                                                </p:txEl>
                                              </p:spTgt>
                                            </p:tgtEl>
                                            <p:attrNameLst>
                                              <p:attrName>style.visibility</p:attrName>
                                            </p:attrNameLst>
                                          </p:cBhvr>
                                          <p:to>
                                            <p:strVal val="visible"/>
                                          </p:to>
                                        </p:set>
                                      </p:childTnLst>
                                    </p:cTn>
                                  </p:par>
                                  <p:par>
                                    <p:cTn id="26" presetID="2" presetClass="entr" presetSubtype="1" accel="81000" fill="hold" grpId="0" nodeType="withEffect">
                                      <p:stCondLst>
                                        <p:cond delay="200"/>
                                      </p:stCondLst>
                                      <p:childTnLst>
                                        <p:set>
                                          <p:cBhvr>
                                            <p:cTn id="27" dur="1" fill="hold">
                                              <p:stCondLst>
                                                <p:cond delay="0"/>
                                              </p:stCondLst>
                                            </p:cTn>
                                            <p:tgtEl>
                                              <p:spTgt spid="67"/>
                                            </p:tgtEl>
                                            <p:attrNameLst>
                                              <p:attrName>style.visibility</p:attrName>
                                            </p:attrNameLst>
                                          </p:cBhvr>
                                          <p:to>
                                            <p:strVal val="visible"/>
                                          </p:to>
                                        </p:set>
                                        <p:anim calcmode="lin" valueType="num">
                                          <p:cBhvr additive="base">
                                            <p:cTn id="28" dur="1000" fill="hold"/>
                                            <p:tgtEl>
                                              <p:spTgt spid="67"/>
                                            </p:tgtEl>
                                            <p:attrNameLst>
                                              <p:attrName>ppt_x</p:attrName>
                                            </p:attrNameLst>
                                          </p:cBhvr>
                                          <p:tavLst>
                                            <p:tav tm="0">
                                              <p:val>
                                                <p:strVal val="#ppt_x"/>
                                              </p:val>
                                            </p:tav>
                                            <p:tav tm="100000">
                                              <p:val>
                                                <p:strVal val="#ppt_x"/>
                                              </p:val>
                                            </p:tav>
                                          </p:tavLst>
                                        </p:anim>
                                        <p:anim calcmode="lin" valueType="num">
                                          <p:cBhvr additive="base">
                                            <p:cTn id="29" dur="1000" fill="hold"/>
                                            <p:tgtEl>
                                              <p:spTgt spid="67"/>
                                            </p:tgtEl>
                                            <p:attrNameLst>
                                              <p:attrName>ppt_y</p:attrName>
                                            </p:attrNameLst>
                                          </p:cBhvr>
                                          <p:tavLst>
                                            <p:tav tm="0">
                                              <p:val>
                                                <p:strVal val="0-#ppt_h/2"/>
                                              </p:val>
                                            </p:tav>
                                            <p:tav tm="100000">
                                              <p:val>
                                                <p:strVal val="#ppt_y"/>
                                              </p:val>
                                            </p:tav>
                                          </p:tavLst>
                                        </p:anim>
                                      </p:childTnLst>
                                    </p:cTn>
                                  </p:par>
                                  <p:par>
                                    <p:cTn id="30" presetID="10" presetClass="entr" presetSubtype="0" fill="hold" grpId="0" nodeType="withEffect">
                                      <p:stCondLst>
                                        <p:cond delay="20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500"/>
                                            <p:tgtEl>
                                              <p:spTgt spid="10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accel="81000" fill="hold" nodeType="click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additive="base">
                                            <p:cTn id="37" dur="1000" fill="hold"/>
                                            <p:tgtEl>
                                              <p:spTgt spid="75"/>
                                            </p:tgtEl>
                                            <p:attrNameLst>
                                              <p:attrName>ppt_x</p:attrName>
                                            </p:attrNameLst>
                                          </p:cBhvr>
                                          <p:tavLst>
                                            <p:tav tm="0">
                                              <p:val>
                                                <p:strVal val="#ppt_x"/>
                                              </p:val>
                                            </p:tav>
                                            <p:tav tm="100000">
                                              <p:val>
                                                <p:strVal val="#ppt_x"/>
                                              </p:val>
                                            </p:tav>
                                          </p:tavLst>
                                        </p:anim>
                                        <p:anim calcmode="lin" valueType="num">
                                          <p:cBhvr additive="base">
                                            <p:cTn id="38" dur="1000" fill="hold"/>
                                            <p:tgtEl>
                                              <p:spTgt spid="75"/>
                                            </p:tgtEl>
                                            <p:attrNameLst>
                                              <p:attrName>ppt_y</p:attrName>
                                            </p:attrNameLst>
                                          </p:cBhvr>
                                          <p:tavLst>
                                            <p:tav tm="0">
                                              <p:val>
                                                <p:strVal val="0-#ppt_h/2"/>
                                              </p:val>
                                            </p:tav>
                                            <p:tav tm="100000">
                                              <p:val>
                                                <p:strVal val="#ppt_y"/>
                                              </p:val>
                                            </p:tav>
                                          </p:tavLst>
                                        </p:anim>
                                      </p:childTnLst>
                                    </p:cTn>
                                  </p:par>
                                  <p:par>
                                    <p:cTn id="39" presetID="1" presetClass="entr" presetSubtype="0" fill="hold" grpId="0" nodeType="withEffect">
                                      <p:stCondLst>
                                        <p:cond delay="750"/>
                                      </p:stCondLst>
                                      <p:childTnLst>
                                        <p:set>
                                          <p:cBhvr>
                                            <p:cTn id="40" dur="1" fill="hold">
                                              <p:stCondLst>
                                                <p:cond delay="0"/>
                                              </p:stCondLst>
                                            </p:cTn>
                                            <p:tgtEl>
                                              <p:spTgt spid="110">
                                                <p:txEl>
                                                  <p:pRg st="0" end="0"/>
                                                </p:txEl>
                                              </p:spTgt>
                                            </p:tgtEl>
                                            <p:attrNameLst>
                                              <p:attrName>style.visibility</p:attrName>
                                            </p:attrNameLst>
                                          </p:cBhvr>
                                          <p:to>
                                            <p:strVal val="visible"/>
                                          </p:to>
                                        </p:set>
                                      </p:childTnLst>
                                    </p:cTn>
                                  </p:par>
                                  <p:par>
                                    <p:cTn id="41" presetID="2" presetClass="entr" presetSubtype="1" accel="81000" fill="hold" grpId="0" nodeType="withEffect">
                                      <p:stCondLst>
                                        <p:cond delay="200"/>
                                      </p:stCondLst>
                                      <p:childTnLst>
                                        <p:set>
                                          <p:cBhvr>
                                            <p:cTn id="42" dur="1" fill="hold">
                                              <p:stCondLst>
                                                <p:cond delay="0"/>
                                              </p:stCondLst>
                                            </p:cTn>
                                            <p:tgtEl>
                                              <p:spTgt spid="74"/>
                                            </p:tgtEl>
                                            <p:attrNameLst>
                                              <p:attrName>style.visibility</p:attrName>
                                            </p:attrNameLst>
                                          </p:cBhvr>
                                          <p:to>
                                            <p:strVal val="visible"/>
                                          </p:to>
                                        </p:set>
                                        <p:anim calcmode="lin" valueType="num">
                                          <p:cBhvr additive="base">
                                            <p:cTn id="43" dur="1000" fill="hold"/>
                                            <p:tgtEl>
                                              <p:spTgt spid="74"/>
                                            </p:tgtEl>
                                            <p:attrNameLst>
                                              <p:attrName>ppt_x</p:attrName>
                                            </p:attrNameLst>
                                          </p:cBhvr>
                                          <p:tavLst>
                                            <p:tav tm="0">
                                              <p:val>
                                                <p:strVal val="#ppt_x"/>
                                              </p:val>
                                            </p:tav>
                                            <p:tav tm="100000">
                                              <p:val>
                                                <p:strVal val="#ppt_x"/>
                                              </p:val>
                                            </p:tav>
                                          </p:tavLst>
                                        </p:anim>
                                        <p:anim calcmode="lin" valueType="num">
                                          <p:cBhvr additive="base">
                                            <p:cTn id="44" dur="1000" fill="hold"/>
                                            <p:tgtEl>
                                              <p:spTgt spid="74"/>
                                            </p:tgtEl>
                                            <p:attrNameLst>
                                              <p:attrName>ppt_y</p:attrName>
                                            </p:attrNameLst>
                                          </p:cBhvr>
                                          <p:tavLst>
                                            <p:tav tm="0">
                                              <p:val>
                                                <p:strVal val="0-#ppt_h/2"/>
                                              </p:val>
                                            </p:tav>
                                            <p:tav tm="100000">
                                              <p:val>
                                                <p:strVal val="#ppt_y"/>
                                              </p:val>
                                            </p:tav>
                                          </p:tavLst>
                                        </p:anim>
                                      </p:childTnLst>
                                    </p:cTn>
                                  </p:par>
                                  <p:par>
                                    <p:cTn id="45" presetID="10" presetClass="entr" presetSubtype="0" fill="hold" grpId="0" nodeType="withEffect">
                                      <p:stCondLst>
                                        <p:cond delay="200"/>
                                      </p:stCondLst>
                                      <p:childTnLst>
                                        <p:set>
                                          <p:cBhvr>
                                            <p:cTn id="46" dur="1" fill="hold">
                                              <p:stCondLst>
                                                <p:cond delay="0"/>
                                              </p:stCondLst>
                                            </p:cTn>
                                            <p:tgtEl>
                                              <p:spTgt spid="103"/>
                                            </p:tgtEl>
                                            <p:attrNameLst>
                                              <p:attrName>style.visibility</p:attrName>
                                            </p:attrNameLst>
                                          </p:cBhvr>
                                          <p:to>
                                            <p:strVal val="visible"/>
                                          </p:to>
                                        </p:set>
                                        <p:animEffect transition="in" filter="fade">
                                          <p:cBhvr>
                                            <p:cTn id="47" dur="500"/>
                                            <p:tgtEl>
                                              <p:spTgt spid="103"/>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accel="81000" fill="hold" nodeType="clickEffect">
                                      <p:stCondLst>
                                        <p:cond delay="0"/>
                                      </p:stCondLst>
                                      <p:childTnLst>
                                        <p:set>
                                          <p:cBhvr>
                                            <p:cTn id="51" dur="1" fill="hold">
                                              <p:stCondLst>
                                                <p:cond delay="0"/>
                                              </p:stCondLst>
                                            </p:cTn>
                                            <p:tgtEl>
                                              <p:spTgt spid="82"/>
                                            </p:tgtEl>
                                            <p:attrNameLst>
                                              <p:attrName>style.visibility</p:attrName>
                                            </p:attrNameLst>
                                          </p:cBhvr>
                                          <p:to>
                                            <p:strVal val="visible"/>
                                          </p:to>
                                        </p:set>
                                        <p:anim calcmode="lin" valueType="num">
                                          <p:cBhvr additive="base">
                                            <p:cTn id="52" dur="1000" fill="hold"/>
                                            <p:tgtEl>
                                              <p:spTgt spid="82"/>
                                            </p:tgtEl>
                                            <p:attrNameLst>
                                              <p:attrName>ppt_x</p:attrName>
                                            </p:attrNameLst>
                                          </p:cBhvr>
                                          <p:tavLst>
                                            <p:tav tm="0">
                                              <p:val>
                                                <p:strVal val="#ppt_x"/>
                                              </p:val>
                                            </p:tav>
                                            <p:tav tm="100000">
                                              <p:val>
                                                <p:strVal val="#ppt_x"/>
                                              </p:val>
                                            </p:tav>
                                          </p:tavLst>
                                        </p:anim>
                                        <p:anim calcmode="lin" valueType="num">
                                          <p:cBhvr additive="base">
                                            <p:cTn id="53" dur="1000" fill="hold"/>
                                            <p:tgtEl>
                                              <p:spTgt spid="82"/>
                                            </p:tgtEl>
                                            <p:attrNameLst>
                                              <p:attrName>ppt_y</p:attrName>
                                            </p:attrNameLst>
                                          </p:cBhvr>
                                          <p:tavLst>
                                            <p:tav tm="0">
                                              <p:val>
                                                <p:strVal val="1+#ppt_h/2"/>
                                              </p:val>
                                            </p:tav>
                                            <p:tav tm="100000">
                                              <p:val>
                                                <p:strVal val="#ppt_y"/>
                                              </p:val>
                                            </p:tav>
                                          </p:tavLst>
                                        </p:anim>
                                      </p:childTnLst>
                                    </p:cTn>
                                  </p:par>
                                  <p:par>
                                    <p:cTn id="54" presetID="1" presetClass="entr" presetSubtype="0" fill="hold" grpId="0" nodeType="withEffect">
                                      <p:stCondLst>
                                        <p:cond delay="750"/>
                                      </p:stCondLst>
                                      <p:childTnLst>
                                        <p:set>
                                          <p:cBhvr>
                                            <p:cTn id="55" dur="1" fill="hold">
                                              <p:stCondLst>
                                                <p:cond delay="0"/>
                                              </p:stCondLst>
                                            </p:cTn>
                                            <p:tgtEl>
                                              <p:spTgt spid="111">
                                                <p:txEl>
                                                  <p:pRg st="0" end="0"/>
                                                </p:txEl>
                                              </p:spTgt>
                                            </p:tgtEl>
                                            <p:attrNameLst>
                                              <p:attrName>style.visibility</p:attrName>
                                            </p:attrNameLst>
                                          </p:cBhvr>
                                          <p:to>
                                            <p:strVal val="visible"/>
                                          </p:to>
                                        </p:set>
                                      </p:childTnLst>
                                    </p:cTn>
                                  </p:par>
                                  <p:par>
                                    <p:cTn id="56" presetID="2" presetClass="entr" presetSubtype="4" accel="81000" fill="hold" grpId="0" nodeType="withEffect">
                                      <p:stCondLst>
                                        <p:cond delay="200"/>
                                      </p:stCondLst>
                                      <p:childTnLst>
                                        <p:set>
                                          <p:cBhvr>
                                            <p:cTn id="57" dur="1" fill="hold">
                                              <p:stCondLst>
                                                <p:cond delay="0"/>
                                              </p:stCondLst>
                                            </p:cTn>
                                            <p:tgtEl>
                                              <p:spTgt spid="81"/>
                                            </p:tgtEl>
                                            <p:attrNameLst>
                                              <p:attrName>style.visibility</p:attrName>
                                            </p:attrNameLst>
                                          </p:cBhvr>
                                          <p:to>
                                            <p:strVal val="visible"/>
                                          </p:to>
                                        </p:set>
                                        <p:anim calcmode="lin" valueType="num">
                                          <p:cBhvr additive="base">
                                            <p:cTn id="58" dur="1000" fill="hold"/>
                                            <p:tgtEl>
                                              <p:spTgt spid="81"/>
                                            </p:tgtEl>
                                            <p:attrNameLst>
                                              <p:attrName>ppt_x</p:attrName>
                                            </p:attrNameLst>
                                          </p:cBhvr>
                                          <p:tavLst>
                                            <p:tav tm="0">
                                              <p:val>
                                                <p:strVal val="#ppt_x"/>
                                              </p:val>
                                            </p:tav>
                                            <p:tav tm="100000">
                                              <p:val>
                                                <p:strVal val="#ppt_x"/>
                                              </p:val>
                                            </p:tav>
                                          </p:tavLst>
                                        </p:anim>
                                        <p:anim calcmode="lin" valueType="num">
                                          <p:cBhvr additive="base">
                                            <p:cTn id="59" dur="1000" fill="hold"/>
                                            <p:tgtEl>
                                              <p:spTgt spid="81"/>
                                            </p:tgtEl>
                                            <p:attrNameLst>
                                              <p:attrName>ppt_y</p:attrName>
                                            </p:attrNameLst>
                                          </p:cBhvr>
                                          <p:tavLst>
                                            <p:tav tm="0">
                                              <p:val>
                                                <p:strVal val="1+#ppt_h/2"/>
                                              </p:val>
                                            </p:tav>
                                            <p:tav tm="100000">
                                              <p:val>
                                                <p:strVal val="#ppt_y"/>
                                              </p:val>
                                            </p:tav>
                                          </p:tavLst>
                                        </p:anim>
                                      </p:childTnLst>
                                    </p:cTn>
                                  </p:par>
                                  <p:par>
                                    <p:cTn id="60" presetID="10" presetClass="entr" presetSubtype="0" fill="hold" grpId="0" nodeType="withEffect">
                                      <p:stCondLst>
                                        <p:cond delay="200"/>
                                      </p:stCondLst>
                                      <p:childTnLst>
                                        <p:set>
                                          <p:cBhvr>
                                            <p:cTn id="61" dur="1" fill="hold">
                                              <p:stCondLst>
                                                <p:cond delay="0"/>
                                              </p:stCondLst>
                                            </p:cTn>
                                            <p:tgtEl>
                                              <p:spTgt spid="104"/>
                                            </p:tgtEl>
                                            <p:attrNameLst>
                                              <p:attrName>style.visibility</p:attrName>
                                            </p:attrNameLst>
                                          </p:cBhvr>
                                          <p:to>
                                            <p:strVal val="visible"/>
                                          </p:to>
                                        </p:set>
                                        <p:animEffect transition="in" filter="fade">
                                          <p:cBhvr>
                                            <p:cTn id="62" dur="500"/>
                                            <p:tgtEl>
                                              <p:spTgt spid="10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accel="81000" fill="hold" nodeType="clickEffect">
                                      <p:stCondLst>
                                        <p:cond delay="0"/>
                                      </p:stCondLst>
                                      <p:childTnLst>
                                        <p:set>
                                          <p:cBhvr>
                                            <p:cTn id="66" dur="1" fill="hold">
                                              <p:stCondLst>
                                                <p:cond delay="0"/>
                                              </p:stCondLst>
                                            </p:cTn>
                                            <p:tgtEl>
                                              <p:spTgt spid="89"/>
                                            </p:tgtEl>
                                            <p:attrNameLst>
                                              <p:attrName>style.visibility</p:attrName>
                                            </p:attrNameLst>
                                          </p:cBhvr>
                                          <p:to>
                                            <p:strVal val="visible"/>
                                          </p:to>
                                        </p:set>
                                        <p:anim calcmode="lin" valueType="num">
                                          <p:cBhvr additive="base">
                                            <p:cTn id="67" dur="1000" fill="hold"/>
                                            <p:tgtEl>
                                              <p:spTgt spid="89"/>
                                            </p:tgtEl>
                                            <p:attrNameLst>
                                              <p:attrName>ppt_x</p:attrName>
                                            </p:attrNameLst>
                                          </p:cBhvr>
                                          <p:tavLst>
                                            <p:tav tm="0">
                                              <p:val>
                                                <p:strVal val="#ppt_x"/>
                                              </p:val>
                                            </p:tav>
                                            <p:tav tm="100000">
                                              <p:val>
                                                <p:strVal val="#ppt_x"/>
                                              </p:val>
                                            </p:tav>
                                          </p:tavLst>
                                        </p:anim>
                                        <p:anim calcmode="lin" valueType="num">
                                          <p:cBhvr additive="base">
                                            <p:cTn id="68" dur="1000" fill="hold"/>
                                            <p:tgtEl>
                                              <p:spTgt spid="89"/>
                                            </p:tgtEl>
                                            <p:attrNameLst>
                                              <p:attrName>ppt_y</p:attrName>
                                            </p:attrNameLst>
                                          </p:cBhvr>
                                          <p:tavLst>
                                            <p:tav tm="0">
                                              <p:val>
                                                <p:strVal val="1+#ppt_h/2"/>
                                              </p:val>
                                            </p:tav>
                                            <p:tav tm="100000">
                                              <p:val>
                                                <p:strVal val="#ppt_y"/>
                                              </p:val>
                                            </p:tav>
                                          </p:tavLst>
                                        </p:anim>
                                      </p:childTnLst>
                                    </p:cTn>
                                  </p:par>
                                  <p:par>
                                    <p:cTn id="69" presetID="1" presetClass="entr" presetSubtype="0" fill="hold" grpId="0" nodeType="withEffect">
                                      <p:stCondLst>
                                        <p:cond delay="750"/>
                                      </p:stCondLst>
                                      <p:childTnLst>
                                        <p:set>
                                          <p:cBhvr>
                                            <p:cTn id="70" dur="1" fill="hold">
                                              <p:stCondLst>
                                                <p:cond delay="0"/>
                                              </p:stCondLst>
                                            </p:cTn>
                                            <p:tgtEl>
                                              <p:spTgt spid="112">
                                                <p:txEl>
                                                  <p:pRg st="0" end="0"/>
                                                </p:txEl>
                                              </p:spTgt>
                                            </p:tgtEl>
                                            <p:attrNameLst>
                                              <p:attrName>style.visibility</p:attrName>
                                            </p:attrNameLst>
                                          </p:cBhvr>
                                          <p:to>
                                            <p:strVal val="visible"/>
                                          </p:to>
                                        </p:set>
                                      </p:childTnLst>
                                    </p:cTn>
                                  </p:par>
                                  <p:par>
                                    <p:cTn id="71" presetID="2" presetClass="entr" presetSubtype="4" accel="81000" fill="hold" grpId="0" nodeType="withEffect">
                                      <p:stCondLst>
                                        <p:cond delay="200"/>
                                      </p:stCondLst>
                                      <p:childTnLst>
                                        <p:set>
                                          <p:cBhvr>
                                            <p:cTn id="72" dur="1" fill="hold">
                                              <p:stCondLst>
                                                <p:cond delay="0"/>
                                              </p:stCondLst>
                                            </p:cTn>
                                            <p:tgtEl>
                                              <p:spTgt spid="88"/>
                                            </p:tgtEl>
                                            <p:attrNameLst>
                                              <p:attrName>style.visibility</p:attrName>
                                            </p:attrNameLst>
                                          </p:cBhvr>
                                          <p:to>
                                            <p:strVal val="visible"/>
                                          </p:to>
                                        </p:set>
                                        <p:anim calcmode="lin" valueType="num">
                                          <p:cBhvr additive="base">
                                            <p:cTn id="73" dur="1000" fill="hold"/>
                                            <p:tgtEl>
                                              <p:spTgt spid="88"/>
                                            </p:tgtEl>
                                            <p:attrNameLst>
                                              <p:attrName>ppt_x</p:attrName>
                                            </p:attrNameLst>
                                          </p:cBhvr>
                                          <p:tavLst>
                                            <p:tav tm="0">
                                              <p:val>
                                                <p:strVal val="#ppt_x"/>
                                              </p:val>
                                            </p:tav>
                                            <p:tav tm="100000">
                                              <p:val>
                                                <p:strVal val="#ppt_x"/>
                                              </p:val>
                                            </p:tav>
                                          </p:tavLst>
                                        </p:anim>
                                        <p:anim calcmode="lin" valueType="num">
                                          <p:cBhvr additive="base">
                                            <p:cTn id="74" dur="1000" fill="hold"/>
                                            <p:tgtEl>
                                              <p:spTgt spid="88"/>
                                            </p:tgtEl>
                                            <p:attrNameLst>
                                              <p:attrName>ppt_y</p:attrName>
                                            </p:attrNameLst>
                                          </p:cBhvr>
                                          <p:tavLst>
                                            <p:tav tm="0">
                                              <p:val>
                                                <p:strVal val="1+#ppt_h/2"/>
                                              </p:val>
                                            </p:tav>
                                            <p:tav tm="100000">
                                              <p:val>
                                                <p:strVal val="#ppt_y"/>
                                              </p:val>
                                            </p:tav>
                                          </p:tavLst>
                                        </p:anim>
                                      </p:childTnLst>
                                    </p:cTn>
                                  </p:par>
                                  <p:par>
                                    <p:cTn id="75" presetID="10" presetClass="entr" presetSubtype="0" fill="hold" grpId="0" nodeType="withEffect">
                                      <p:stCondLst>
                                        <p:cond delay="200"/>
                                      </p:stCondLst>
                                      <p:childTnLst>
                                        <p:set>
                                          <p:cBhvr>
                                            <p:cTn id="76" dur="1" fill="hold">
                                              <p:stCondLst>
                                                <p:cond delay="0"/>
                                              </p:stCondLst>
                                            </p:cTn>
                                            <p:tgtEl>
                                              <p:spTgt spid="105"/>
                                            </p:tgtEl>
                                            <p:attrNameLst>
                                              <p:attrName>style.visibility</p:attrName>
                                            </p:attrNameLst>
                                          </p:cBhvr>
                                          <p:to>
                                            <p:strVal val="visible"/>
                                          </p:to>
                                        </p:set>
                                        <p:animEffect transition="in" filter="fade">
                                          <p:cBhvr>
                                            <p:cTn id="77" dur="500"/>
                                            <p:tgtEl>
                                              <p:spTgt spid="105"/>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accel="81000" fill="hold" nodeType="clickEffect">
                                      <p:stCondLst>
                                        <p:cond delay="0"/>
                                      </p:stCondLst>
                                      <p:childTnLst>
                                        <p:set>
                                          <p:cBhvr>
                                            <p:cTn id="81" dur="1" fill="hold">
                                              <p:stCondLst>
                                                <p:cond delay="0"/>
                                              </p:stCondLst>
                                            </p:cTn>
                                            <p:tgtEl>
                                              <p:spTgt spid="96"/>
                                            </p:tgtEl>
                                            <p:attrNameLst>
                                              <p:attrName>style.visibility</p:attrName>
                                            </p:attrNameLst>
                                          </p:cBhvr>
                                          <p:to>
                                            <p:strVal val="visible"/>
                                          </p:to>
                                        </p:set>
                                        <p:anim calcmode="lin" valueType="num">
                                          <p:cBhvr additive="base">
                                            <p:cTn id="82" dur="1000" fill="hold"/>
                                            <p:tgtEl>
                                              <p:spTgt spid="96"/>
                                            </p:tgtEl>
                                            <p:attrNameLst>
                                              <p:attrName>ppt_x</p:attrName>
                                            </p:attrNameLst>
                                          </p:cBhvr>
                                          <p:tavLst>
                                            <p:tav tm="0">
                                              <p:val>
                                                <p:strVal val="#ppt_x"/>
                                              </p:val>
                                            </p:tav>
                                            <p:tav tm="100000">
                                              <p:val>
                                                <p:strVal val="#ppt_x"/>
                                              </p:val>
                                            </p:tav>
                                          </p:tavLst>
                                        </p:anim>
                                        <p:anim calcmode="lin" valueType="num">
                                          <p:cBhvr additive="base">
                                            <p:cTn id="83" dur="1000" fill="hold"/>
                                            <p:tgtEl>
                                              <p:spTgt spid="96"/>
                                            </p:tgtEl>
                                            <p:attrNameLst>
                                              <p:attrName>ppt_y</p:attrName>
                                            </p:attrNameLst>
                                          </p:cBhvr>
                                          <p:tavLst>
                                            <p:tav tm="0">
                                              <p:val>
                                                <p:strVal val="1+#ppt_h/2"/>
                                              </p:val>
                                            </p:tav>
                                            <p:tav tm="100000">
                                              <p:val>
                                                <p:strVal val="#ppt_y"/>
                                              </p:val>
                                            </p:tav>
                                          </p:tavLst>
                                        </p:anim>
                                      </p:childTnLst>
                                    </p:cTn>
                                  </p:par>
                                  <p:par>
                                    <p:cTn id="84" presetID="1" presetClass="entr" presetSubtype="0" fill="hold" grpId="0" nodeType="withEffect">
                                      <p:stCondLst>
                                        <p:cond delay="750"/>
                                      </p:stCondLst>
                                      <p:childTnLst>
                                        <p:set>
                                          <p:cBhvr>
                                            <p:cTn id="85" dur="1" fill="hold">
                                              <p:stCondLst>
                                                <p:cond delay="0"/>
                                              </p:stCondLst>
                                            </p:cTn>
                                            <p:tgtEl>
                                              <p:spTgt spid="113">
                                                <p:txEl>
                                                  <p:pRg st="0" end="0"/>
                                                </p:txEl>
                                              </p:spTgt>
                                            </p:tgtEl>
                                            <p:attrNameLst>
                                              <p:attrName>style.visibility</p:attrName>
                                            </p:attrNameLst>
                                          </p:cBhvr>
                                          <p:to>
                                            <p:strVal val="visible"/>
                                          </p:to>
                                        </p:set>
                                      </p:childTnLst>
                                    </p:cTn>
                                  </p:par>
                                  <p:par>
                                    <p:cTn id="86" presetID="2" presetClass="entr" presetSubtype="4" accel="81000" fill="hold" grpId="0" nodeType="withEffect">
                                      <p:stCondLst>
                                        <p:cond delay="200"/>
                                      </p:stCondLst>
                                      <p:childTnLst>
                                        <p:set>
                                          <p:cBhvr>
                                            <p:cTn id="87" dur="1" fill="hold">
                                              <p:stCondLst>
                                                <p:cond delay="0"/>
                                              </p:stCondLst>
                                            </p:cTn>
                                            <p:tgtEl>
                                              <p:spTgt spid="95"/>
                                            </p:tgtEl>
                                            <p:attrNameLst>
                                              <p:attrName>style.visibility</p:attrName>
                                            </p:attrNameLst>
                                          </p:cBhvr>
                                          <p:to>
                                            <p:strVal val="visible"/>
                                          </p:to>
                                        </p:set>
                                        <p:anim calcmode="lin" valueType="num">
                                          <p:cBhvr additive="base">
                                            <p:cTn id="88" dur="1000" fill="hold"/>
                                            <p:tgtEl>
                                              <p:spTgt spid="95"/>
                                            </p:tgtEl>
                                            <p:attrNameLst>
                                              <p:attrName>ppt_x</p:attrName>
                                            </p:attrNameLst>
                                          </p:cBhvr>
                                          <p:tavLst>
                                            <p:tav tm="0">
                                              <p:val>
                                                <p:strVal val="#ppt_x"/>
                                              </p:val>
                                            </p:tav>
                                            <p:tav tm="100000">
                                              <p:val>
                                                <p:strVal val="#ppt_x"/>
                                              </p:val>
                                            </p:tav>
                                          </p:tavLst>
                                        </p:anim>
                                        <p:anim calcmode="lin" valueType="num">
                                          <p:cBhvr additive="base">
                                            <p:cTn id="89" dur="1000" fill="hold"/>
                                            <p:tgtEl>
                                              <p:spTgt spid="95"/>
                                            </p:tgtEl>
                                            <p:attrNameLst>
                                              <p:attrName>ppt_y</p:attrName>
                                            </p:attrNameLst>
                                          </p:cBhvr>
                                          <p:tavLst>
                                            <p:tav tm="0">
                                              <p:val>
                                                <p:strVal val="1+#ppt_h/2"/>
                                              </p:val>
                                            </p:tav>
                                            <p:tav tm="100000">
                                              <p:val>
                                                <p:strVal val="#ppt_y"/>
                                              </p:val>
                                            </p:tav>
                                          </p:tavLst>
                                        </p:anim>
                                      </p:childTnLst>
                                    </p:cTn>
                                  </p:par>
                                  <p:par>
                                    <p:cTn id="90" presetID="10" presetClass="entr" presetSubtype="0" fill="hold" grpId="0" nodeType="withEffect">
                                      <p:stCondLst>
                                        <p:cond delay="400"/>
                                      </p:stCondLst>
                                      <p:childTnLst>
                                        <p:set>
                                          <p:cBhvr>
                                            <p:cTn id="91" dur="1" fill="hold">
                                              <p:stCondLst>
                                                <p:cond delay="0"/>
                                              </p:stCondLst>
                                            </p:cTn>
                                            <p:tgtEl>
                                              <p:spTgt spid="107"/>
                                            </p:tgtEl>
                                            <p:attrNameLst>
                                              <p:attrName>style.visibility</p:attrName>
                                            </p:attrNameLst>
                                          </p:cBhvr>
                                          <p:to>
                                            <p:strVal val="visible"/>
                                          </p:to>
                                        </p:set>
                                        <p:animEffect transition="in" filter="fade">
                                          <p:cBhvr>
                                            <p:cTn id="9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7" grpId="0" animBg="1"/>
          <p:bldP spid="74" grpId="0" animBg="1"/>
          <p:bldP spid="81" grpId="0" animBg="1"/>
          <p:bldP spid="88" grpId="0" animBg="1"/>
          <p:bldP spid="95" grpId="0" animBg="1"/>
          <p:bldP spid="102" grpId="0">
            <p:tmplLst>
              <p:tmpl>
                <p:tnLst>
                  <p:par>
                    <p:cTn presetID="10" presetClass="entr" presetSubtype="0" fill="hold" nodeType="withEffect">
                      <p:stCondLst>
                        <p:cond delay="20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P spid="103" grpId="0">
            <p:tmplLst>
              <p:tmpl>
                <p:tnLst>
                  <p:par>
                    <p:cTn presetID="10" presetClass="entr" presetSubtype="0" fill="hold" nodeType="withEffect">
                      <p:stCondLst>
                        <p:cond delay="200"/>
                      </p:stCondLst>
                      <p:childTnLst>
                        <p:set>
                          <p:cBhvr>
                            <p:cTn dur="1" fill="hold">
                              <p:stCondLst>
                                <p:cond delay="0"/>
                              </p:stCondLst>
                            </p:cTn>
                            <p:tgtEl>
                              <p:spTgt spid="103"/>
                            </p:tgtEl>
                            <p:attrNameLst>
                              <p:attrName>style.visibility</p:attrName>
                            </p:attrNameLst>
                          </p:cBhvr>
                          <p:to>
                            <p:strVal val="visible"/>
                          </p:to>
                        </p:set>
                        <p:animEffect transition="in" filter="fade">
                          <p:cBhvr>
                            <p:cTn dur="500"/>
                            <p:tgtEl>
                              <p:spTgt spid="103"/>
                            </p:tgtEl>
                          </p:cBhvr>
                        </p:animEffect>
                      </p:childTnLst>
                    </p:cTn>
                  </p:par>
                </p:tnLst>
              </p:tmpl>
            </p:tmplLst>
          </p:bldP>
          <p:bldP spid="104" grpId="0">
            <p:tmplLst>
              <p:tmpl>
                <p:tnLst>
                  <p:par>
                    <p:cTn presetID="10" presetClass="entr" presetSubtype="0" fill="hold" nodeType="withEffect">
                      <p:stCondLst>
                        <p:cond delay="200"/>
                      </p:stCondLst>
                      <p:childTnLst>
                        <p:set>
                          <p:cBhvr>
                            <p:cTn dur="1" fill="hold">
                              <p:stCondLst>
                                <p:cond delay="0"/>
                              </p:stCondLst>
                            </p:cTn>
                            <p:tgtEl>
                              <p:spTgt spid="104"/>
                            </p:tgtEl>
                            <p:attrNameLst>
                              <p:attrName>style.visibility</p:attrName>
                            </p:attrNameLst>
                          </p:cBhvr>
                          <p:to>
                            <p:strVal val="visible"/>
                          </p:to>
                        </p:set>
                        <p:animEffect transition="in" filter="fade">
                          <p:cBhvr>
                            <p:cTn dur="500"/>
                            <p:tgtEl>
                              <p:spTgt spid="104"/>
                            </p:tgtEl>
                          </p:cBhvr>
                        </p:animEffect>
                      </p:childTnLst>
                    </p:cTn>
                  </p:par>
                </p:tnLst>
              </p:tmpl>
            </p:tmplLst>
          </p:bldP>
          <p:bldP spid="105" grpId="0">
            <p:tmplLst>
              <p:tmpl>
                <p:tnLst>
                  <p:par>
                    <p:cTn presetID="10" presetClass="entr" presetSubtype="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Effect transition="in" filter="fade">
                          <p:cBhvr>
                            <p:cTn dur="500"/>
                            <p:tgtEl>
                              <p:spTgt spid="105"/>
                            </p:tgtEl>
                          </p:cBhvr>
                        </p:animEffect>
                      </p:childTnLst>
                    </p:cTn>
                  </p:par>
                </p:tnLst>
              </p:tmpl>
            </p:tmplLst>
          </p:bldP>
          <p:bldP spid="106" grpId="0">
            <p:tmplLst>
              <p:tmpl>
                <p:tnLst>
                  <p:par>
                    <p:cTn presetID="10"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500"/>
                            <p:tgtEl>
                              <p:spTgt spid="106"/>
                            </p:tgtEl>
                          </p:cBhvr>
                        </p:animEffect>
                      </p:childTnLst>
                    </p:cTn>
                  </p:par>
                </p:tnLst>
              </p:tmpl>
            </p:tmplLst>
          </p:bldP>
          <p:bldP spid="107" grpId="0">
            <p:tmplLst>
              <p:tmpl>
                <p:tnLst>
                  <p:par>
                    <p:cTn presetID="10" presetClass="entr" presetSubtype="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Effect transition="in" filter="fade">
                          <p:cBhvr>
                            <p:cTn dur="500"/>
                            <p:tgtEl>
                              <p:spTgt spid="107"/>
                            </p:tgtEl>
                          </p:cBhvr>
                        </p:animEffect>
                      </p:childTnLst>
                    </p:cTn>
                  </p:par>
                </p:tnLst>
              </p:tmpl>
            </p:tmplLst>
          </p:bldP>
          <p:bldP spid="108" grpId="0" build="p">
            <p:tmplLst>
              <p:tmpl lvl="1">
                <p:tnLst>
                  <p:par>
                    <p:cTn presetID="1" presetClass="entr" presetSubtype="0" fill="hold" nodeType="withEffect">
                      <p:stCondLst>
                        <p:cond delay="750"/>
                      </p:stCondLst>
                      <p:childTnLst>
                        <p:set>
                          <p:cBhvr>
                            <p:cTn dur="1" fill="hold">
                              <p:stCondLst>
                                <p:cond delay="0"/>
                              </p:stCondLst>
                            </p:cTn>
                            <p:tgtEl>
                              <p:spTgt spid="108"/>
                            </p:tgtEl>
                            <p:attrNameLst>
                              <p:attrName>style.visibility</p:attrName>
                            </p:attrNameLst>
                          </p:cBhvr>
                          <p:to>
                            <p:strVal val="visible"/>
                          </p:to>
                        </p:set>
                      </p:childTnLst>
                    </p:cTn>
                  </p:par>
                </p:tnLst>
              </p:tmpl>
            </p:tmplLst>
          </p:bldP>
          <p:bldP spid="109" grpId="0" build="p">
            <p:tmplLst>
              <p:tmpl lvl="1">
                <p:tnLst>
                  <p:par>
                    <p:cTn presetID="1" presetClass="entr" presetSubtype="0" fill="hold" nodeType="withEffect">
                      <p:stCondLst>
                        <p:cond delay="750"/>
                      </p:stCondLst>
                      <p:childTnLst>
                        <p:set>
                          <p:cBhvr>
                            <p:cTn dur="1" fill="hold">
                              <p:stCondLst>
                                <p:cond delay="0"/>
                              </p:stCondLst>
                            </p:cTn>
                            <p:tgtEl>
                              <p:spTgt spid="109"/>
                            </p:tgtEl>
                            <p:attrNameLst>
                              <p:attrName>style.visibility</p:attrName>
                            </p:attrNameLst>
                          </p:cBhvr>
                          <p:to>
                            <p:strVal val="visible"/>
                          </p:to>
                        </p:set>
                      </p:childTnLst>
                    </p:cTn>
                  </p:par>
                </p:tnLst>
              </p:tmpl>
            </p:tmplLst>
          </p:bldP>
          <p:bldP spid="110" grpId="0" build="p">
            <p:tmplLst>
              <p:tmpl lvl="1">
                <p:tnLst>
                  <p:par>
                    <p:cTn presetID="1" presetClass="entr" presetSubtype="0" fill="hold" nodeType="withEffect">
                      <p:stCondLst>
                        <p:cond delay="750"/>
                      </p:stCondLst>
                      <p:childTnLst>
                        <p:set>
                          <p:cBhvr>
                            <p:cTn dur="1" fill="hold">
                              <p:stCondLst>
                                <p:cond delay="0"/>
                              </p:stCondLst>
                            </p:cTn>
                            <p:tgtEl>
                              <p:spTgt spid="110"/>
                            </p:tgtEl>
                            <p:attrNameLst>
                              <p:attrName>style.visibility</p:attrName>
                            </p:attrNameLst>
                          </p:cBhvr>
                          <p:to>
                            <p:strVal val="visible"/>
                          </p:to>
                        </p:set>
                      </p:childTnLst>
                    </p:cTn>
                  </p:par>
                </p:tnLst>
              </p:tmpl>
            </p:tmplLst>
          </p:bldP>
          <p:bldP spid="111" grpId="0" build="p">
            <p:tmplLst>
              <p:tmpl lvl="1">
                <p:tnLst>
                  <p:par>
                    <p:cTn presetID="1" presetClass="entr" presetSubtype="0" fill="hold" nodeType="withEffect">
                      <p:stCondLst>
                        <p:cond delay="750"/>
                      </p:stCondLst>
                      <p:childTnLst>
                        <p:set>
                          <p:cBhvr>
                            <p:cTn dur="1" fill="hold">
                              <p:stCondLst>
                                <p:cond delay="0"/>
                              </p:stCondLst>
                            </p:cTn>
                            <p:tgtEl>
                              <p:spTgt spid="111"/>
                            </p:tgtEl>
                            <p:attrNameLst>
                              <p:attrName>style.visibility</p:attrName>
                            </p:attrNameLst>
                          </p:cBhvr>
                          <p:to>
                            <p:strVal val="visible"/>
                          </p:to>
                        </p:set>
                      </p:childTnLst>
                    </p:cTn>
                  </p:par>
                </p:tnLst>
              </p:tmpl>
            </p:tmplLst>
          </p:bldP>
          <p:bldP spid="112" grpId="0" build="p">
            <p:tmplLst>
              <p:tmpl lvl="1">
                <p:tnLst>
                  <p:par>
                    <p:cTn presetID="1" presetClass="entr" presetSubtype="0" fill="hold" nodeType="withEffect">
                      <p:stCondLst>
                        <p:cond delay="750"/>
                      </p:stCondLst>
                      <p:childTnLst>
                        <p:set>
                          <p:cBhvr>
                            <p:cTn dur="1" fill="hold">
                              <p:stCondLst>
                                <p:cond delay="0"/>
                              </p:stCondLst>
                            </p:cTn>
                            <p:tgtEl>
                              <p:spTgt spid="112"/>
                            </p:tgtEl>
                            <p:attrNameLst>
                              <p:attrName>style.visibility</p:attrName>
                            </p:attrNameLst>
                          </p:cBhvr>
                          <p:to>
                            <p:strVal val="visible"/>
                          </p:to>
                        </p:set>
                      </p:childTnLst>
                    </p:cTn>
                  </p:par>
                </p:tnLst>
              </p:tmpl>
            </p:tmplLst>
          </p:bldP>
          <p:bldP spid="113" grpId="0" build="p">
            <p:tmplLst>
              <p:tmpl lvl="1">
                <p:tnLst>
                  <p:par>
                    <p:cTn presetID="1" presetClass="entr" presetSubtype="0" fill="hold" nodeType="withEffect">
                      <p:stCondLst>
                        <p:cond delay="750"/>
                      </p:stCondLst>
                      <p:childTnLst>
                        <p:set>
                          <p:cBhvr>
                            <p:cTn dur="1" fill="hold">
                              <p:stCondLst>
                                <p:cond delay="0"/>
                              </p:stCondLst>
                            </p:cTn>
                            <p:tgtEl>
                              <p:spTgt spid="113"/>
                            </p:tgtEl>
                            <p:attrNameLst>
                              <p:attrName>style.visibility</p:attrName>
                            </p:attrNameLst>
                          </p:cBhvr>
                          <p:to>
                            <p:strVal val="visible"/>
                          </p:to>
                        </p:set>
                      </p:childTnLst>
                    </p:cTn>
                  </p:par>
                </p:tnLst>
              </p:tmpl>
            </p:tmplLst>
          </p:bldP>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U BLC">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39365" y="204441"/>
            <a:ext cx="11168422" cy="283239"/>
          </a:xfrm>
        </p:spPr>
        <p:txBody>
          <a:bodyPr lIns="0" tIns="0" rIns="0" bIns="0" anchor="t" anchorCtr="0">
            <a:noAutofit/>
          </a:bodyPr>
          <a:lstStyle>
            <a:lvl1pPr algn="r">
              <a:defRPr sz="2000">
                <a:solidFill>
                  <a:srgbClr val="222933"/>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339365" y="487681"/>
            <a:ext cx="11179997" cy="396209"/>
          </a:xfrm>
        </p:spPr>
        <p:txBody>
          <a:bodyPr lIns="0" tIns="0" rIns="0" bIns="0">
            <a:noAutofit/>
          </a:bodyPr>
          <a:lstStyle>
            <a:lvl1pPr marL="0" indent="0" algn="r">
              <a:buNone/>
              <a:defRPr sz="2000" b="1">
                <a:solidFill>
                  <a:srgbClr val="55BDFD"/>
                </a:solidFill>
                <a:latin typeface="Segoe UI" panose="020B0502040204020203" pitchFamily="34" charset="0"/>
                <a:cs typeface="Segoe UI" panose="020B0502040204020203" pitchFamily="34" charset="0"/>
              </a:defRPr>
            </a:lvl1pPr>
          </a:lstStyle>
          <a:p>
            <a:pPr lvl="0"/>
            <a:r>
              <a:rPr lang="fr-FR" dirty="0"/>
              <a:t>titre</a:t>
            </a:r>
          </a:p>
        </p:txBody>
      </p:sp>
      <p:sp>
        <p:nvSpPr>
          <p:cNvPr id="7" name="Rectangle 6">
            <a:extLst>
              <a:ext uri="{FF2B5EF4-FFF2-40B4-BE49-F238E27FC236}">
                <a16:creationId xmlns:a16="http://schemas.microsoft.com/office/drawing/2014/main" id="{A087262A-261C-410C-963D-1BEAC67A5A18}"/>
              </a:ext>
            </a:extLst>
          </p:cNvPr>
          <p:cNvSpPr/>
          <p:nvPr userDrawn="1"/>
        </p:nvSpPr>
        <p:spPr>
          <a:xfrm>
            <a:off x="2947987" y="2037394"/>
            <a:ext cx="2369344" cy="1572354"/>
          </a:xfrm>
          <a:prstGeom prst="rect">
            <a:avLst/>
          </a:prstGeom>
          <a:solidFill>
            <a:srgbClr val="222933"/>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8" name="Group 3">
            <a:extLst>
              <a:ext uri="{FF2B5EF4-FFF2-40B4-BE49-F238E27FC236}">
                <a16:creationId xmlns:a16="http://schemas.microsoft.com/office/drawing/2014/main" id="{B3F44569-7E5E-44F5-AF07-817DB1EE21E3}"/>
              </a:ext>
            </a:extLst>
          </p:cNvPr>
          <p:cNvGrpSpPr/>
          <p:nvPr userDrawn="1"/>
        </p:nvGrpSpPr>
        <p:grpSpPr>
          <a:xfrm>
            <a:off x="2825470" y="1610553"/>
            <a:ext cx="2608356" cy="549189"/>
            <a:chOff x="1491054" y="1804020"/>
            <a:chExt cx="2371541" cy="499328"/>
          </a:xfrm>
        </p:grpSpPr>
        <p:sp>
          <p:nvSpPr>
            <p:cNvPr id="9" name="Right Triangle 4">
              <a:extLst>
                <a:ext uri="{FF2B5EF4-FFF2-40B4-BE49-F238E27FC236}">
                  <a16:creationId xmlns:a16="http://schemas.microsoft.com/office/drawing/2014/main" id="{9F88A951-3C58-4E1F-BF95-C17EA52C8DFC}"/>
                </a:ext>
              </a:extLst>
            </p:cNvPr>
            <p:cNvSpPr/>
            <p:nvPr/>
          </p:nvSpPr>
          <p:spPr>
            <a:xfrm flipV="1">
              <a:off x="3755845" y="2192215"/>
              <a:ext cx="106750"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72E3A"/>
                </a:solidFill>
                <a:effectLst/>
                <a:uLnTx/>
                <a:uFillTx/>
                <a:latin typeface="Segoe UI" panose="020B0502040204020203" pitchFamily="34" charset="0"/>
                <a:ea typeface="+mn-ea"/>
                <a:cs typeface="+mn-cs"/>
              </a:endParaRPr>
            </a:p>
          </p:txBody>
        </p:sp>
        <p:sp>
          <p:nvSpPr>
            <p:cNvPr id="10" name="Rectangle 9">
              <a:extLst>
                <a:ext uri="{FF2B5EF4-FFF2-40B4-BE49-F238E27FC236}">
                  <a16:creationId xmlns:a16="http://schemas.microsoft.com/office/drawing/2014/main" id="{9EA81B88-76F3-4426-9585-832CF6A2E9D1}"/>
                </a:ext>
              </a:extLst>
            </p:cNvPr>
            <p:cNvSpPr/>
            <p:nvPr/>
          </p:nvSpPr>
          <p:spPr>
            <a:xfrm>
              <a:off x="1491054" y="1804020"/>
              <a:ext cx="2371061" cy="388088"/>
            </a:xfrm>
            <a:prstGeom prst="rect">
              <a:avLst/>
            </a:prstGeom>
            <a:solidFill>
              <a:srgbClr val="0090C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11" name="Right Triangle 6">
              <a:extLst>
                <a:ext uri="{FF2B5EF4-FFF2-40B4-BE49-F238E27FC236}">
                  <a16:creationId xmlns:a16="http://schemas.microsoft.com/office/drawing/2014/main" id="{5AAB90AB-0CD8-4253-8BF0-7C17BF1143E2}"/>
                </a:ext>
              </a:extLst>
            </p:cNvPr>
            <p:cNvSpPr/>
            <p:nvPr/>
          </p:nvSpPr>
          <p:spPr>
            <a:xfrm flipH="1" flipV="1">
              <a:off x="1494433" y="2192219"/>
              <a:ext cx="107679"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72E3A"/>
                </a:solidFill>
                <a:effectLst/>
                <a:uLnTx/>
                <a:uFillTx/>
                <a:latin typeface="Segoe UI" panose="020B0502040204020203" pitchFamily="34" charset="0"/>
                <a:ea typeface="+mn-ea"/>
                <a:cs typeface="+mn-cs"/>
              </a:endParaRPr>
            </a:p>
          </p:txBody>
        </p:sp>
      </p:grpSp>
      <p:sp>
        <p:nvSpPr>
          <p:cNvPr id="14" name="Rectangle 13">
            <a:extLst>
              <a:ext uri="{FF2B5EF4-FFF2-40B4-BE49-F238E27FC236}">
                <a16:creationId xmlns:a16="http://schemas.microsoft.com/office/drawing/2014/main" id="{D47A7295-14AD-4B01-AE3E-B35C36515F6E}"/>
              </a:ext>
            </a:extLst>
          </p:cNvPr>
          <p:cNvSpPr/>
          <p:nvPr userDrawn="1"/>
        </p:nvSpPr>
        <p:spPr>
          <a:xfrm>
            <a:off x="5711094" y="2037394"/>
            <a:ext cx="2373564" cy="1572354"/>
          </a:xfrm>
          <a:prstGeom prst="rect">
            <a:avLst/>
          </a:prstGeom>
          <a:solidFill>
            <a:srgbClr val="222933"/>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15" name="Group 40">
            <a:extLst>
              <a:ext uri="{FF2B5EF4-FFF2-40B4-BE49-F238E27FC236}">
                <a16:creationId xmlns:a16="http://schemas.microsoft.com/office/drawing/2014/main" id="{8E02FFB9-7EF6-4E1B-96D3-CD72340A202C}"/>
              </a:ext>
            </a:extLst>
          </p:cNvPr>
          <p:cNvGrpSpPr/>
          <p:nvPr userDrawn="1"/>
        </p:nvGrpSpPr>
        <p:grpSpPr>
          <a:xfrm>
            <a:off x="5592663" y="1610553"/>
            <a:ext cx="2609405" cy="549189"/>
            <a:chOff x="1490102" y="1804020"/>
            <a:chExt cx="2372494" cy="499328"/>
          </a:xfrm>
        </p:grpSpPr>
        <p:sp>
          <p:nvSpPr>
            <p:cNvPr id="16" name="Right Triangle 41">
              <a:extLst>
                <a:ext uri="{FF2B5EF4-FFF2-40B4-BE49-F238E27FC236}">
                  <a16:creationId xmlns:a16="http://schemas.microsoft.com/office/drawing/2014/main" id="{8B3130B8-F592-48CF-9F88-45D16445C75A}"/>
                </a:ext>
              </a:extLst>
            </p:cNvPr>
            <p:cNvSpPr/>
            <p:nvPr/>
          </p:nvSpPr>
          <p:spPr>
            <a:xfrm flipV="1">
              <a:off x="3755846" y="2192216"/>
              <a:ext cx="106750"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17" name="Rectangle 16">
              <a:extLst>
                <a:ext uri="{FF2B5EF4-FFF2-40B4-BE49-F238E27FC236}">
                  <a16:creationId xmlns:a16="http://schemas.microsoft.com/office/drawing/2014/main" id="{EB6FFBAE-43DC-4352-8F46-22DEC77D047D}"/>
                </a:ext>
              </a:extLst>
            </p:cNvPr>
            <p:cNvSpPr/>
            <p:nvPr/>
          </p:nvSpPr>
          <p:spPr>
            <a:xfrm>
              <a:off x="1491054" y="1804020"/>
              <a:ext cx="2371061" cy="388088"/>
            </a:xfrm>
            <a:prstGeom prst="rect">
              <a:avLst/>
            </a:prstGeom>
            <a:solidFill>
              <a:srgbClr val="0090C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18" name="Right Triangle 43">
              <a:extLst>
                <a:ext uri="{FF2B5EF4-FFF2-40B4-BE49-F238E27FC236}">
                  <a16:creationId xmlns:a16="http://schemas.microsoft.com/office/drawing/2014/main" id="{708F7EB8-0FEA-4972-9767-5C2CFDEAE321}"/>
                </a:ext>
              </a:extLst>
            </p:cNvPr>
            <p:cNvSpPr/>
            <p:nvPr/>
          </p:nvSpPr>
          <p:spPr>
            <a:xfrm flipH="1" flipV="1">
              <a:off x="1490102" y="2192219"/>
              <a:ext cx="107679"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sp>
        <p:nvSpPr>
          <p:cNvPr id="22" name="Rectangle 21">
            <a:extLst>
              <a:ext uri="{FF2B5EF4-FFF2-40B4-BE49-F238E27FC236}">
                <a16:creationId xmlns:a16="http://schemas.microsoft.com/office/drawing/2014/main" id="{8E154ACB-3269-4802-AEE0-C8BFDA53812A}"/>
              </a:ext>
            </a:extLst>
          </p:cNvPr>
          <p:cNvSpPr/>
          <p:nvPr userDrawn="1"/>
        </p:nvSpPr>
        <p:spPr>
          <a:xfrm>
            <a:off x="8479334" y="2037394"/>
            <a:ext cx="2373564" cy="1572354"/>
          </a:xfrm>
          <a:prstGeom prst="rect">
            <a:avLst/>
          </a:prstGeom>
          <a:solidFill>
            <a:srgbClr val="222933"/>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23" name="Group 47">
            <a:extLst>
              <a:ext uri="{FF2B5EF4-FFF2-40B4-BE49-F238E27FC236}">
                <a16:creationId xmlns:a16="http://schemas.microsoft.com/office/drawing/2014/main" id="{936C34FF-1BCD-4DA9-A63B-74047B551EC6}"/>
              </a:ext>
            </a:extLst>
          </p:cNvPr>
          <p:cNvGrpSpPr/>
          <p:nvPr userDrawn="1"/>
        </p:nvGrpSpPr>
        <p:grpSpPr>
          <a:xfrm>
            <a:off x="8361949" y="1610553"/>
            <a:ext cx="2607829" cy="549189"/>
            <a:chOff x="1491054" y="1804020"/>
            <a:chExt cx="2371061" cy="499328"/>
          </a:xfrm>
        </p:grpSpPr>
        <p:sp>
          <p:nvSpPr>
            <p:cNvPr id="24" name="Right Triangle 48">
              <a:extLst>
                <a:ext uri="{FF2B5EF4-FFF2-40B4-BE49-F238E27FC236}">
                  <a16:creationId xmlns:a16="http://schemas.microsoft.com/office/drawing/2014/main" id="{00983107-3218-49B2-9FCB-A846FE0AC3D7}"/>
                </a:ext>
              </a:extLst>
            </p:cNvPr>
            <p:cNvSpPr/>
            <p:nvPr/>
          </p:nvSpPr>
          <p:spPr>
            <a:xfrm flipV="1">
              <a:off x="3753680" y="2192216"/>
              <a:ext cx="106750"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25" name="Rectangle 24">
              <a:extLst>
                <a:ext uri="{FF2B5EF4-FFF2-40B4-BE49-F238E27FC236}">
                  <a16:creationId xmlns:a16="http://schemas.microsoft.com/office/drawing/2014/main" id="{1FE534D7-9FCE-4962-9C06-6E477ADF1D54}"/>
                </a:ext>
              </a:extLst>
            </p:cNvPr>
            <p:cNvSpPr/>
            <p:nvPr/>
          </p:nvSpPr>
          <p:spPr>
            <a:xfrm>
              <a:off x="1491054" y="1804020"/>
              <a:ext cx="2371061" cy="388088"/>
            </a:xfrm>
            <a:prstGeom prst="rect">
              <a:avLst/>
            </a:prstGeom>
            <a:solidFill>
              <a:srgbClr val="0090C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26" name="Right Triangle 50">
              <a:extLst>
                <a:ext uri="{FF2B5EF4-FFF2-40B4-BE49-F238E27FC236}">
                  <a16:creationId xmlns:a16="http://schemas.microsoft.com/office/drawing/2014/main" id="{FFAD07D1-974A-4900-A432-C0BCBD3EA946}"/>
                </a:ext>
              </a:extLst>
            </p:cNvPr>
            <p:cNvSpPr/>
            <p:nvPr/>
          </p:nvSpPr>
          <p:spPr>
            <a:xfrm flipH="1" flipV="1">
              <a:off x="1492267" y="2192219"/>
              <a:ext cx="107679"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sp>
        <p:nvSpPr>
          <p:cNvPr id="29" name="Rectangle 28">
            <a:extLst>
              <a:ext uri="{FF2B5EF4-FFF2-40B4-BE49-F238E27FC236}">
                <a16:creationId xmlns:a16="http://schemas.microsoft.com/office/drawing/2014/main" id="{FD9F4895-BD66-45F3-98E8-2D56F8DA2E6F}"/>
              </a:ext>
            </a:extLst>
          </p:cNvPr>
          <p:cNvSpPr/>
          <p:nvPr userDrawn="1"/>
        </p:nvSpPr>
        <p:spPr>
          <a:xfrm>
            <a:off x="2942855" y="4271804"/>
            <a:ext cx="2373564" cy="1572354"/>
          </a:xfrm>
          <a:prstGeom prst="rect">
            <a:avLst/>
          </a:prstGeom>
          <a:solidFill>
            <a:srgbClr val="222933"/>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30" name="Group 54">
            <a:extLst>
              <a:ext uri="{FF2B5EF4-FFF2-40B4-BE49-F238E27FC236}">
                <a16:creationId xmlns:a16="http://schemas.microsoft.com/office/drawing/2014/main" id="{4AF3A4A3-54A8-4E56-BE84-11BDAD45D66E}"/>
              </a:ext>
            </a:extLst>
          </p:cNvPr>
          <p:cNvGrpSpPr/>
          <p:nvPr userDrawn="1"/>
        </p:nvGrpSpPr>
        <p:grpSpPr>
          <a:xfrm>
            <a:off x="2824423" y="3844963"/>
            <a:ext cx="2609405" cy="549189"/>
            <a:chOff x="1490102" y="1804020"/>
            <a:chExt cx="2372494" cy="499328"/>
          </a:xfrm>
        </p:grpSpPr>
        <p:sp>
          <p:nvSpPr>
            <p:cNvPr id="31" name="Right Triangle 55">
              <a:extLst>
                <a:ext uri="{FF2B5EF4-FFF2-40B4-BE49-F238E27FC236}">
                  <a16:creationId xmlns:a16="http://schemas.microsoft.com/office/drawing/2014/main" id="{C77C7FC4-3D03-4371-8AD4-1D93AB01A98A}"/>
                </a:ext>
              </a:extLst>
            </p:cNvPr>
            <p:cNvSpPr/>
            <p:nvPr/>
          </p:nvSpPr>
          <p:spPr>
            <a:xfrm flipV="1">
              <a:off x="3755846" y="2192216"/>
              <a:ext cx="106750"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32" name="Rectangle 31">
              <a:extLst>
                <a:ext uri="{FF2B5EF4-FFF2-40B4-BE49-F238E27FC236}">
                  <a16:creationId xmlns:a16="http://schemas.microsoft.com/office/drawing/2014/main" id="{169DA1F4-D062-4B4A-B4DD-21C744137A39}"/>
                </a:ext>
              </a:extLst>
            </p:cNvPr>
            <p:cNvSpPr/>
            <p:nvPr/>
          </p:nvSpPr>
          <p:spPr>
            <a:xfrm>
              <a:off x="1491054" y="1804020"/>
              <a:ext cx="2371061" cy="388088"/>
            </a:xfrm>
            <a:prstGeom prst="rect">
              <a:avLst/>
            </a:prstGeom>
            <a:solidFill>
              <a:srgbClr val="0090C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33" name="Right Triangle 57">
              <a:extLst>
                <a:ext uri="{FF2B5EF4-FFF2-40B4-BE49-F238E27FC236}">
                  <a16:creationId xmlns:a16="http://schemas.microsoft.com/office/drawing/2014/main" id="{4E6609B3-5C3F-4621-BB49-FCD01F2D1C17}"/>
                </a:ext>
              </a:extLst>
            </p:cNvPr>
            <p:cNvSpPr/>
            <p:nvPr/>
          </p:nvSpPr>
          <p:spPr>
            <a:xfrm flipH="1" flipV="1">
              <a:off x="1490102" y="2192219"/>
              <a:ext cx="107679"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sp>
        <p:nvSpPr>
          <p:cNvPr id="36" name="Rectangle 35">
            <a:extLst>
              <a:ext uri="{FF2B5EF4-FFF2-40B4-BE49-F238E27FC236}">
                <a16:creationId xmlns:a16="http://schemas.microsoft.com/office/drawing/2014/main" id="{8962B40D-955D-49DF-8147-4BB26D79DF30}"/>
              </a:ext>
            </a:extLst>
          </p:cNvPr>
          <p:cNvSpPr/>
          <p:nvPr userDrawn="1"/>
        </p:nvSpPr>
        <p:spPr>
          <a:xfrm>
            <a:off x="5711094" y="4271804"/>
            <a:ext cx="2373564" cy="1572354"/>
          </a:xfrm>
          <a:prstGeom prst="rect">
            <a:avLst/>
          </a:prstGeom>
          <a:solidFill>
            <a:srgbClr val="222933"/>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37" name="Group 61">
            <a:extLst>
              <a:ext uri="{FF2B5EF4-FFF2-40B4-BE49-F238E27FC236}">
                <a16:creationId xmlns:a16="http://schemas.microsoft.com/office/drawing/2014/main" id="{FC57433E-8D0B-4B4F-8EBA-BCB6CD8F7CE8}"/>
              </a:ext>
            </a:extLst>
          </p:cNvPr>
          <p:cNvGrpSpPr/>
          <p:nvPr userDrawn="1"/>
        </p:nvGrpSpPr>
        <p:grpSpPr>
          <a:xfrm>
            <a:off x="5592663" y="3844963"/>
            <a:ext cx="2609405" cy="549189"/>
            <a:chOff x="1490102" y="1804020"/>
            <a:chExt cx="2372494" cy="499328"/>
          </a:xfrm>
        </p:grpSpPr>
        <p:sp>
          <p:nvSpPr>
            <p:cNvPr id="38" name="Right Triangle 62">
              <a:extLst>
                <a:ext uri="{FF2B5EF4-FFF2-40B4-BE49-F238E27FC236}">
                  <a16:creationId xmlns:a16="http://schemas.microsoft.com/office/drawing/2014/main" id="{2C98FE8C-58D2-4EE2-ADF8-C1F4739ED587}"/>
                </a:ext>
              </a:extLst>
            </p:cNvPr>
            <p:cNvSpPr/>
            <p:nvPr/>
          </p:nvSpPr>
          <p:spPr>
            <a:xfrm flipV="1">
              <a:off x="3755846" y="2192216"/>
              <a:ext cx="106750"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39" name="Rectangle 38">
              <a:extLst>
                <a:ext uri="{FF2B5EF4-FFF2-40B4-BE49-F238E27FC236}">
                  <a16:creationId xmlns:a16="http://schemas.microsoft.com/office/drawing/2014/main" id="{932CC033-FB7C-4F1D-8AA6-09FE4B2043A7}"/>
                </a:ext>
              </a:extLst>
            </p:cNvPr>
            <p:cNvSpPr/>
            <p:nvPr/>
          </p:nvSpPr>
          <p:spPr>
            <a:xfrm>
              <a:off x="1491054" y="1804020"/>
              <a:ext cx="2371061" cy="388088"/>
            </a:xfrm>
            <a:prstGeom prst="rect">
              <a:avLst/>
            </a:prstGeom>
            <a:solidFill>
              <a:srgbClr val="0090C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40" name="Right Triangle 64">
              <a:extLst>
                <a:ext uri="{FF2B5EF4-FFF2-40B4-BE49-F238E27FC236}">
                  <a16:creationId xmlns:a16="http://schemas.microsoft.com/office/drawing/2014/main" id="{8AFB30E6-310B-47D0-B970-041962CD946A}"/>
                </a:ext>
              </a:extLst>
            </p:cNvPr>
            <p:cNvSpPr/>
            <p:nvPr/>
          </p:nvSpPr>
          <p:spPr>
            <a:xfrm flipH="1" flipV="1">
              <a:off x="1490102" y="2192219"/>
              <a:ext cx="107679"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sp>
        <p:nvSpPr>
          <p:cNvPr id="43" name="Rectangle 42">
            <a:extLst>
              <a:ext uri="{FF2B5EF4-FFF2-40B4-BE49-F238E27FC236}">
                <a16:creationId xmlns:a16="http://schemas.microsoft.com/office/drawing/2014/main" id="{934B4FE5-0471-453E-9A12-3EDFB0B2351E}"/>
              </a:ext>
            </a:extLst>
          </p:cNvPr>
          <p:cNvSpPr/>
          <p:nvPr userDrawn="1"/>
        </p:nvSpPr>
        <p:spPr>
          <a:xfrm>
            <a:off x="8479334" y="4271804"/>
            <a:ext cx="2373564" cy="1572354"/>
          </a:xfrm>
          <a:prstGeom prst="rect">
            <a:avLst/>
          </a:prstGeom>
          <a:solidFill>
            <a:srgbClr val="222933"/>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44" name="Group 68">
            <a:extLst>
              <a:ext uri="{FF2B5EF4-FFF2-40B4-BE49-F238E27FC236}">
                <a16:creationId xmlns:a16="http://schemas.microsoft.com/office/drawing/2014/main" id="{C4F8138B-B2E1-4E82-95D9-68BF87F95C06}"/>
              </a:ext>
            </a:extLst>
          </p:cNvPr>
          <p:cNvGrpSpPr/>
          <p:nvPr userDrawn="1"/>
        </p:nvGrpSpPr>
        <p:grpSpPr>
          <a:xfrm>
            <a:off x="8360902" y="3844963"/>
            <a:ext cx="2611899" cy="549189"/>
            <a:chOff x="1490102" y="1804020"/>
            <a:chExt cx="2374761" cy="499328"/>
          </a:xfrm>
        </p:grpSpPr>
        <p:sp>
          <p:nvSpPr>
            <p:cNvPr id="45" name="Right Triangle 69">
              <a:extLst>
                <a:ext uri="{FF2B5EF4-FFF2-40B4-BE49-F238E27FC236}">
                  <a16:creationId xmlns:a16="http://schemas.microsoft.com/office/drawing/2014/main" id="{8E56636C-FF12-4365-BEE4-AED23E3A3F51}"/>
                </a:ext>
              </a:extLst>
            </p:cNvPr>
            <p:cNvSpPr/>
            <p:nvPr/>
          </p:nvSpPr>
          <p:spPr>
            <a:xfrm flipV="1">
              <a:off x="3755844" y="2192216"/>
              <a:ext cx="106750" cy="111129"/>
            </a:xfrm>
            <a:prstGeom prst="rtTriangle">
              <a:avLst/>
            </a:prstGeom>
            <a:solidFill>
              <a:srgbClr val="049EF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46" name="Rectangle 45">
              <a:extLst>
                <a:ext uri="{FF2B5EF4-FFF2-40B4-BE49-F238E27FC236}">
                  <a16:creationId xmlns:a16="http://schemas.microsoft.com/office/drawing/2014/main" id="{109F3355-6C2D-42A5-8A6D-911DD2551E77}"/>
                </a:ext>
              </a:extLst>
            </p:cNvPr>
            <p:cNvSpPr/>
            <p:nvPr/>
          </p:nvSpPr>
          <p:spPr>
            <a:xfrm>
              <a:off x="1491054" y="1804020"/>
              <a:ext cx="2373809" cy="388088"/>
            </a:xfrm>
            <a:prstGeom prst="rect">
              <a:avLst/>
            </a:prstGeom>
            <a:solidFill>
              <a:srgbClr val="55BDFD"/>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72E3A"/>
                </a:solidFill>
                <a:effectLst/>
                <a:uLnTx/>
                <a:uFillTx/>
                <a:latin typeface="Segoe UI" panose="020B0502040204020203" pitchFamily="34" charset="0"/>
                <a:ea typeface="+mn-ea"/>
                <a:cs typeface="+mn-cs"/>
              </a:endParaRPr>
            </a:p>
          </p:txBody>
        </p:sp>
        <p:sp>
          <p:nvSpPr>
            <p:cNvPr id="47" name="Right Triangle 71">
              <a:extLst>
                <a:ext uri="{FF2B5EF4-FFF2-40B4-BE49-F238E27FC236}">
                  <a16:creationId xmlns:a16="http://schemas.microsoft.com/office/drawing/2014/main" id="{4DD00F89-BC5D-4302-A7D6-941A12B77694}"/>
                </a:ext>
              </a:extLst>
            </p:cNvPr>
            <p:cNvSpPr/>
            <p:nvPr/>
          </p:nvSpPr>
          <p:spPr>
            <a:xfrm flipH="1" flipV="1">
              <a:off x="1490102" y="2192219"/>
              <a:ext cx="107679" cy="111129"/>
            </a:xfrm>
            <a:prstGeom prst="rtTriangle">
              <a:avLst/>
            </a:prstGeom>
            <a:solidFill>
              <a:srgbClr val="049EF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sp>
        <p:nvSpPr>
          <p:cNvPr id="62" name="Espace réservé du texte 3">
            <a:extLst>
              <a:ext uri="{FF2B5EF4-FFF2-40B4-BE49-F238E27FC236}">
                <a16:creationId xmlns:a16="http://schemas.microsoft.com/office/drawing/2014/main" id="{279E46CD-E707-41D4-A49D-83DF5E802DD0}"/>
              </a:ext>
            </a:extLst>
          </p:cNvPr>
          <p:cNvSpPr>
            <a:spLocks noGrp="1"/>
          </p:cNvSpPr>
          <p:nvPr>
            <p:ph type="body" sz="quarter" idx="17"/>
          </p:nvPr>
        </p:nvSpPr>
        <p:spPr>
          <a:xfrm>
            <a:off x="5810235" y="2154962"/>
            <a:ext cx="2129004" cy="1106970"/>
          </a:xfrm>
          <a:noFill/>
        </p:spPr>
        <p:txBody>
          <a:bodyPr wrap="square" rtlCol="0">
            <a:spAutoFit/>
          </a:bodyPr>
          <a:lstStyle>
            <a:lvl1pPr marL="0" indent="0">
              <a:buNone/>
              <a:defRPr lang="fr-FR" sz="1600" dirty="0" smtClean="0">
                <a:solidFill>
                  <a:schemeClr val="bg1"/>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63" name="Espace réservé du texte 3">
            <a:extLst>
              <a:ext uri="{FF2B5EF4-FFF2-40B4-BE49-F238E27FC236}">
                <a16:creationId xmlns:a16="http://schemas.microsoft.com/office/drawing/2014/main" id="{629469B9-77C0-42C5-8ED5-243EFC677FB3}"/>
              </a:ext>
            </a:extLst>
          </p:cNvPr>
          <p:cNvSpPr>
            <a:spLocks noGrp="1"/>
          </p:cNvSpPr>
          <p:nvPr>
            <p:ph type="body" sz="quarter" idx="18"/>
          </p:nvPr>
        </p:nvSpPr>
        <p:spPr>
          <a:xfrm>
            <a:off x="8590332" y="2154962"/>
            <a:ext cx="2129004" cy="1106970"/>
          </a:xfrm>
          <a:noFill/>
        </p:spPr>
        <p:txBody>
          <a:bodyPr wrap="square" rtlCol="0">
            <a:spAutoFit/>
          </a:bodyPr>
          <a:lstStyle>
            <a:lvl1pPr marL="0" indent="0">
              <a:buNone/>
              <a:defRPr lang="fr-FR" sz="1600" dirty="0" smtClean="0">
                <a:solidFill>
                  <a:schemeClr val="bg1"/>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64" name="Espace réservé du texte 3">
            <a:extLst>
              <a:ext uri="{FF2B5EF4-FFF2-40B4-BE49-F238E27FC236}">
                <a16:creationId xmlns:a16="http://schemas.microsoft.com/office/drawing/2014/main" id="{1E07DF51-9201-49C0-AE83-BFC5F7B2B16C}"/>
              </a:ext>
            </a:extLst>
          </p:cNvPr>
          <p:cNvSpPr>
            <a:spLocks noGrp="1"/>
          </p:cNvSpPr>
          <p:nvPr>
            <p:ph type="body" sz="quarter" idx="19"/>
          </p:nvPr>
        </p:nvSpPr>
        <p:spPr>
          <a:xfrm>
            <a:off x="3044576" y="4402461"/>
            <a:ext cx="2129004" cy="1106970"/>
          </a:xfrm>
          <a:noFill/>
        </p:spPr>
        <p:txBody>
          <a:bodyPr wrap="square" rtlCol="0">
            <a:spAutoFit/>
          </a:bodyPr>
          <a:lstStyle>
            <a:lvl1pPr marL="0" indent="0">
              <a:buNone/>
              <a:defRPr lang="fr-FR" sz="1600" dirty="0" smtClean="0">
                <a:solidFill>
                  <a:schemeClr val="bg1"/>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65" name="Espace réservé du texte 3">
            <a:extLst>
              <a:ext uri="{FF2B5EF4-FFF2-40B4-BE49-F238E27FC236}">
                <a16:creationId xmlns:a16="http://schemas.microsoft.com/office/drawing/2014/main" id="{99ECB4F4-B944-4CC2-BDF1-0A76F1487707}"/>
              </a:ext>
            </a:extLst>
          </p:cNvPr>
          <p:cNvSpPr>
            <a:spLocks noGrp="1"/>
          </p:cNvSpPr>
          <p:nvPr>
            <p:ph type="body" sz="quarter" idx="20"/>
          </p:nvPr>
        </p:nvSpPr>
        <p:spPr>
          <a:xfrm>
            <a:off x="5816652" y="4402461"/>
            <a:ext cx="2129004" cy="1106970"/>
          </a:xfrm>
          <a:noFill/>
        </p:spPr>
        <p:txBody>
          <a:bodyPr wrap="square" rtlCol="0">
            <a:spAutoFit/>
          </a:bodyPr>
          <a:lstStyle>
            <a:lvl1pPr marL="0" indent="0">
              <a:buNone/>
              <a:defRPr lang="fr-FR" sz="1600" dirty="0" smtClean="0">
                <a:solidFill>
                  <a:schemeClr val="bg1"/>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60" name="Espace réservé du texte 3">
            <a:extLst>
              <a:ext uri="{FF2B5EF4-FFF2-40B4-BE49-F238E27FC236}">
                <a16:creationId xmlns:a16="http://schemas.microsoft.com/office/drawing/2014/main" id="{FF339F55-0184-4D6D-83D2-FD33579B9C8B}"/>
              </a:ext>
            </a:extLst>
          </p:cNvPr>
          <p:cNvSpPr>
            <a:spLocks noGrp="1"/>
          </p:cNvSpPr>
          <p:nvPr>
            <p:ph type="body" sz="quarter" idx="16"/>
          </p:nvPr>
        </p:nvSpPr>
        <p:spPr>
          <a:xfrm>
            <a:off x="3049388" y="2154962"/>
            <a:ext cx="2129004" cy="1106970"/>
          </a:xfrm>
          <a:noFill/>
        </p:spPr>
        <p:txBody>
          <a:bodyPr wrap="square" rtlCol="0">
            <a:spAutoFit/>
          </a:bodyPr>
          <a:lstStyle>
            <a:lvl1pPr marL="0" indent="0">
              <a:buNone/>
              <a:defRPr lang="fr-FR" sz="1600" dirty="0" smtClean="0">
                <a:solidFill>
                  <a:schemeClr val="bg1"/>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66" name="Espace réservé du texte 3">
            <a:extLst>
              <a:ext uri="{FF2B5EF4-FFF2-40B4-BE49-F238E27FC236}">
                <a16:creationId xmlns:a16="http://schemas.microsoft.com/office/drawing/2014/main" id="{B852CB7D-2C33-42C3-B5B8-AF5E6F2AFF34}"/>
              </a:ext>
            </a:extLst>
          </p:cNvPr>
          <p:cNvSpPr>
            <a:spLocks noGrp="1"/>
          </p:cNvSpPr>
          <p:nvPr>
            <p:ph type="body" sz="quarter" idx="21"/>
          </p:nvPr>
        </p:nvSpPr>
        <p:spPr>
          <a:xfrm>
            <a:off x="8598353" y="4402461"/>
            <a:ext cx="2129004" cy="1106970"/>
          </a:xfrm>
          <a:noFill/>
        </p:spPr>
        <p:txBody>
          <a:bodyPr wrap="square" rtlCol="0">
            <a:spAutoFit/>
          </a:bodyPr>
          <a:lstStyle>
            <a:lvl1pPr marL="0" indent="0">
              <a:buNone/>
              <a:defRPr lang="fr-FR" sz="1600" dirty="0" smtClean="0">
                <a:solidFill>
                  <a:schemeClr val="bg1"/>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68" name="Espace réservé du texte 67">
            <a:extLst>
              <a:ext uri="{FF2B5EF4-FFF2-40B4-BE49-F238E27FC236}">
                <a16:creationId xmlns:a16="http://schemas.microsoft.com/office/drawing/2014/main" id="{B8922BB9-AB4D-43E8-B8C8-8AB6A4912A8E}"/>
              </a:ext>
            </a:extLst>
          </p:cNvPr>
          <p:cNvSpPr>
            <a:spLocks noGrp="1"/>
          </p:cNvSpPr>
          <p:nvPr>
            <p:ph type="body" sz="quarter" idx="22"/>
          </p:nvPr>
        </p:nvSpPr>
        <p:spPr>
          <a:xfrm>
            <a:off x="2896882" y="1662739"/>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
        <p:nvSpPr>
          <p:cNvPr id="69" name="Espace réservé du texte 67">
            <a:extLst>
              <a:ext uri="{FF2B5EF4-FFF2-40B4-BE49-F238E27FC236}">
                <a16:creationId xmlns:a16="http://schemas.microsoft.com/office/drawing/2014/main" id="{474F09AD-E7A5-42AB-9CEC-0EC4710A4FC3}"/>
              </a:ext>
            </a:extLst>
          </p:cNvPr>
          <p:cNvSpPr>
            <a:spLocks noGrp="1"/>
          </p:cNvSpPr>
          <p:nvPr>
            <p:ph type="body" sz="quarter" idx="23"/>
          </p:nvPr>
        </p:nvSpPr>
        <p:spPr>
          <a:xfrm>
            <a:off x="5705854" y="1662739"/>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
        <p:nvSpPr>
          <p:cNvPr id="70" name="Espace réservé du texte 67">
            <a:extLst>
              <a:ext uri="{FF2B5EF4-FFF2-40B4-BE49-F238E27FC236}">
                <a16:creationId xmlns:a16="http://schemas.microsoft.com/office/drawing/2014/main" id="{88439645-F789-4640-954B-F3BF13F79BCB}"/>
              </a:ext>
            </a:extLst>
          </p:cNvPr>
          <p:cNvSpPr>
            <a:spLocks noGrp="1"/>
          </p:cNvSpPr>
          <p:nvPr>
            <p:ph type="body" sz="quarter" idx="24"/>
          </p:nvPr>
        </p:nvSpPr>
        <p:spPr>
          <a:xfrm>
            <a:off x="8449055" y="1662739"/>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
        <p:nvSpPr>
          <p:cNvPr id="71" name="Espace réservé du texte 67">
            <a:extLst>
              <a:ext uri="{FF2B5EF4-FFF2-40B4-BE49-F238E27FC236}">
                <a16:creationId xmlns:a16="http://schemas.microsoft.com/office/drawing/2014/main" id="{6E702910-03E8-4207-9252-DB1AB1EE09F4}"/>
              </a:ext>
            </a:extLst>
          </p:cNvPr>
          <p:cNvSpPr>
            <a:spLocks noGrp="1"/>
          </p:cNvSpPr>
          <p:nvPr>
            <p:ph type="body" sz="quarter" idx="25"/>
          </p:nvPr>
        </p:nvSpPr>
        <p:spPr>
          <a:xfrm>
            <a:off x="2933779" y="3886174"/>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
        <p:nvSpPr>
          <p:cNvPr id="72" name="Espace réservé du texte 67">
            <a:extLst>
              <a:ext uri="{FF2B5EF4-FFF2-40B4-BE49-F238E27FC236}">
                <a16:creationId xmlns:a16="http://schemas.microsoft.com/office/drawing/2014/main" id="{D7FB6DD5-B6E0-4E2F-BE4C-53524B1E0735}"/>
              </a:ext>
            </a:extLst>
          </p:cNvPr>
          <p:cNvSpPr>
            <a:spLocks noGrp="1"/>
          </p:cNvSpPr>
          <p:nvPr>
            <p:ph type="body" sz="quarter" idx="26"/>
          </p:nvPr>
        </p:nvSpPr>
        <p:spPr>
          <a:xfrm>
            <a:off x="5696229" y="3886174"/>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
        <p:nvSpPr>
          <p:cNvPr id="73" name="Espace réservé du texte 67">
            <a:extLst>
              <a:ext uri="{FF2B5EF4-FFF2-40B4-BE49-F238E27FC236}">
                <a16:creationId xmlns:a16="http://schemas.microsoft.com/office/drawing/2014/main" id="{ECB94B49-C85C-41B2-80D8-D0F6B5694074}"/>
              </a:ext>
            </a:extLst>
          </p:cNvPr>
          <p:cNvSpPr>
            <a:spLocks noGrp="1"/>
          </p:cNvSpPr>
          <p:nvPr>
            <p:ph type="body" sz="quarter" idx="27"/>
          </p:nvPr>
        </p:nvSpPr>
        <p:spPr>
          <a:xfrm>
            <a:off x="8458679" y="3886174"/>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Tree>
    <p:custDataLst>
      <p:tags r:id="rId1"/>
    </p:custDataLst>
    <p:extLst>
      <p:ext uri="{BB962C8B-B14F-4D97-AF65-F5344CB8AC3E}">
        <p14:creationId xmlns:p14="http://schemas.microsoft.com/office/powerpoint/2010/main" val="1022725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accel="81000" fill="hold" nodeType="clickEffect" p14:presetBounceEnd="48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48000">
                                          <p:cBhvr additive="base">
                                            <p:cTn id="7" dur="1000" fill="hold"/>
                                            <p:tgtEl>
                                              <p:spTgt spid="8"/>
                                            </p:tgtEl>
                                            <p:attrNameLst>
                                              <p:attrName>ppt_x</p:attrName>
                                            </p:attrNameLst>
                                          </p:cBhvr>
                                          <p:tavLst>
                                            <p:tav tm="0">
                                              <p:val>
                                                <p:strVal val="#ppt_x"/>
                                              </p:val>
                                            </p:tav>
                                            <p:tav tm="100000">
                                              <p:val>
                                                <p:strVal val="#ppt_x"/>
                                              </p:val>
                                            </p:tav>
                                          </p:tavLst>
                                        </p:anim>
                                        <p:anim calcmode="lin" valueType="num" p14:bounceEnd="48000">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accel="81000" fill="hold" grpId="0" nodeType="withEffect" p14:presetBounceEnd="48000">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14:bounceEnd="48000">
                                          <p:cBhvr additive="base">
                                            <p:cTn id="11" dur="1000" fill="hold"/>
                                            <p:tgtEl>
                                              <p:spTgt spid="7"/>
                                            </p:tgtEl>
                                            <p:attrNameLst>
                                              <p:attrName>ppt_x</p:attrName>
                                            </p:attrNameLst>
                                          </p:cBhvr>
                                          <p:tavLst>
                                            <p:tav tm="0">
                                              <p:val>
                                                <p:strVal val="#ppt_x"/>
                                              </p:val>
                                            </p:tav>
                                            <p:tav tm="100000">
                                              <p:val>
                                                <p:strVal val="#ppt_x"/>
                                              </p:val>
                                            </p:tav>
                                          </p:tavLst>
                                        </p:anim>
                                        <p:anim calcmode="lin" valueType="num" p14:bounceEnd="48000">
                                          <p:cBhvr additive="base">
                                            <p:cTn id="12" dur="1000" fill="hold"/>
                                            <p:tgtEl>
                                              <p:spTgt spid="7"/>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40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accel="81000" fill="hold" nodeType="clickEffect" p14:presetBounceEnd="48000">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14:bounceEnd="48000">
                                          <p:cBhvr additive="base">
                                            <p:cTn id="20" dur="1000" fill="hold"/>
                                            <p:tgtEl>
                                              <p:spTgt spid="15"/>
                                            </p:tgtEl>
                                            <p:attrNameLst>
                                              <p:attrName>ppt_x</p:attrName>
                                            </p:attrNameLst>
                                          </p:cBhvr>
                                          <p:tavLst>
                                            <p:tav tm="0">
                                              <p:val>
                                                <p:strVal val="#ppt_x"/>
                                              </p:val>
                                            </p:tav>
                                            <p:tav tm="100000">
                                              <p:val>
                                                <p:strVal val="#ppt_x"/>
                                              </p:val>
                                            </p:tav>
                                          </p:tavLst>
                                        </p:anim>
                                        <p:anim calcmode="lin" valueType="num" p14:bounceEnd="48000">
                                          <p:cBhvr additive="base">
                                            <p:cTn id="21" dur="1000" fill="hold"/>
                                            <p:tgtEl>
                                              <p:spTgt spid="15"/>
                                            </p:tgtEl>
                                            <p:attrNameLst>
                                              <p:attrName>ppt_y</p:attrName>
                                            </p:attrNameLst>
                                          </p:cBhvr>
                                          <p:tavLst>
                                            <p:tav tm="0">
                                              <p:val>
                                                <p:strVal val="0-#ppt_h/2"/>
                                              </p:val>
                                            </p:tav>
                                            <p:tav tm="100000">
                                              <p:val>
                                                <p:strVal val="#ppt_y"/>
                                              </p:val>
                                            </p:tav>
                                          </p:tavLst>
                                        </p:anim>
                                      </p:childTnLst>
                                    </p:cTn>
                                  </p:par>
                                  <p:par>
                                    <p:cTn id="22" presetID="2" presetClass="entr" presetSubtype="1" accel="81000" fill="hold" grpId="0" nodeType="withEffect" p14:presetBounceEnd="48000">
                                      <p:stCondLst>
                                        <p:cond delay="200"/>
                                      </p:stCondLst>
                                      <p:childTnLst>
                                        <p:set>
                                          <p:cBhvr>
                                            <p:cTn id="23" dur="1" fill="hold">
                                              <p:stCondLst>
                                                <p:cond delay="0"/>
                                              </p:stCondLst>
                                            </p:cTn>
                                            <p:tgtEl>
                                              <p:spTgt spid="14"/>
                                            </p:tgtEl>
                                            <p:attrNameLst>
                                              <p:attrName>style.visibility</p:attrName>
                                            </p:attrNameLst>
                                          </p:cBhvr>
                                          <p:to>
                                            <p:strVal val="visible"/>
                                          </p:to>
                                        </p:set>
                                        <p:anim calcmode="lin" valueType="num" p14:bounceEnd="48000">
                                          <p:cBhvr additive="base">
                                            <p:cTn id="24" dur="1000" fill="hold"/>
                                            <p:tgtEl>
                                              <p:spTgt spid="14"/>
                                            </p:tgtEl>
                                            <p:attrNameLst>
                                              <p:attrName>ppt_x</p:attrName>
                                            </p:attrNameLst>
                                          </p:cBhvr>
                                          <p:tavLst>
                                            <p:tav tm="0">
                                              <p:val>
                                                <p:strVal val="#ppt_x"/>
                                              </p:val>
                                            </p:tav>
                                            <p:tav tm="100000">
                                              <p:val>
                                                <p:strVal val="#ppt_x"/>
                                              </p:val>
                                            </p:tav>
                                          </p:tavLst>
                                        </p:anim>
                                        <p:anim calcmode="lin" valueType="num" p14:bounceEnd="48000">
                                          <p:cBhvr additive="base">
                                            <p:cTn id="25" dur="1000" fill="hold"/>
                                            <p:tgtEl>
                                              <p:spTgt spid="14"/>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40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1" accel="81000" fill="hold" nodeType="clickEffect" p14:presetBounceEnd="48000">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14:bounceEnd="48000">
                                          <p:cBhvr additive="base">
                                            <p:cTn id="33" dur="1000" fill="hold"/>
                                            <p:tgtEl>
                                              <p:spTgt spid="23"/>
                                            </p:tgtEl>
                                            <p:attrNameLst>
                                              <p:attrName>ppt_x</p:attrName>
                                            </p:attrNameLst>
                                          </p:cBhvr>
                                          <p:tavLst>
                                            <p:tav tm="0">
                                              <p:val>
                                                <p:strVal val="#ppt_x"/>
                                              </p:val>
                                            </p:tav>
                                            <p:tav tm="100000">
                                              <p:val>
                                                <p:strVal val="#ppt_x"/>
                                              </p:val>
                                            </p:tav>
                                          </p:tavLst>
                                        </p:anim>
                                        <p:anim calcmode="lin" valueType="num" p14:bounceEnd="48000">
                                          <p:cBhvr additive="base">
                                            <p:cTn id="34" dur="1000" fill="hold"/>
                                            <p:tgtEl>
                                              <p:spTgt spid="23"/>
                                            </p:tgtEl>
                                            <p:attrNameLst>
                                              <p:attrName>ppt_y</p:attrName>
                                            </p:attrNameLst>
                                          </p:cBhvr>
                                          <p:tavLst>
                                            <p:tav tm="0">
                                              <p:val>
                                                <p:strVal val="0-#ppt_h/2"/>
                                              </p:val>
                                            </p:tav>
                                            <p:tav tm="100000">
                                              <p:val>
                                                <p:strVal val="#ppt_y"/>
                                              </p:val>
                                            </p:tav>
                                          </p:tavLst>
                                        </p:anim>
                                      </p:childTnLst>
                                    </p:cTn>
                                  </p:par>
                                  <p:par>
                                    <p:cTn id="35" presetID="2" presetClass="entr" presetSubtype="1" accel="81000" fill="hold" grpId="0" nodeType="withEffect" p14:presetBounceEnd="48000">
                                      <p:stCondLst>
                                        <p:cond delay="200"/>
                                      </p:stCondLst>
                                      <p:childTnLst>
                                        <p:set>
                                          <p:cBhvr>
                                            <p:cTn id="36" dur="1" fill="hold">
                                              <p:stCondLst>
                                                <p:cond delay="0"/>
                                              </p:stCondLst>
                                            </p:cTn>
                                            <p:tgtEl>
                                              <p:spTgt spid="22"/>
                                            </p:tgtEl>
                                            <p:attrNameLst>
                                              <p:attrName>style.visibility</p:attrName>
                                            </p:attrNameLst>
                                          </p:cBhvr>
                                          <p:to>
                                            <p:strVal val="visible"/>
                                          </p:to>
                                        </p:set>
                                        <p:anim calcmode="lin" valueType="num" p14:bounceEnd="48000">
                                          <p:cBhvr additive="base">
                                            <p:cTn id="37" dur="1000" fill="hold"/>
                                            <p:tgtEl>
                                              <p:spTgt spid="22"/>
                                            </p:tgtEl>
                                            <p:attrNameLst>
                                              <p:attrName>ppt_x</p:attrName>
                                            </p:attrNameLst>
                                          </p:cBhvr>
                                          <p:tavLst>
                                            <p:tav tm="0">
                                              <p:val>
                                                <p:strVal val="#ppt_x"/>
                                              </p:val>
                                            </p:tav>
                                            <p:tav tm="100000">
                                              <p:val>
                                                <p:strVal val="#ppt_x"/>
                                              </p:val>
                                            </p:tav>
                                          </p:tavLst>
                                        </p:anim>
                                        <p:anim calcmode="lin" valueType="num" p14:bounceEnd="48000">
                                          <p:cBhvr additive="base">
                                            <p:cTn id="38" dur="1000" fill="hold"/>
                                            <p:tgtEl>
                                              <p:spTgt spid="22"/>
                                            </p:tgtEl>
                                            <p:attrNameLst>
                                              <p:attrName>ppt_y</p:attrName>
                                            </p:attrNameLst>
                                          </p:cBhvr>
                                          <p:tavLst>
                                            <p:tav tm="0">
                                              <p:val>
                                                <p:strVal val="0-#ppt_h/2"/>
                                              </p:val>
                                            </p:tav>
                                            <p:tav tm="100000">
                                              <p:val>
                                                <p:strVal val="#ppt_y"/>
                                              </p:val>
                                            </p:tav>
                                          </p:tavLst>
                                        </p:anim>
                                      </p:childTnLst>
                                    </p:cTn>
                                  </p:par>
                                  <p:par>
                                    <p:cTn id="39" presetID="10" presetClass="entr" presetSubtype="0" fill="hold" grpId="0" nodeType="withEffect">
                                      <p:stCondLst>
                                        <p:cond delay="40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accel="81000" fill="hold" nodeType="clickEffect" p14:presetBounceEnd="48000">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14:bounceEnd="48000">
                                          <p:cBhvr additive="base">
                                            <p:cTn id="46" dur="1000" fill="hold"/>
                                            <p:tgtEl>
                                              <p:spTgt spid="30"/>
                                            </p:tgtEl>
                                            <p:attrNameLst>
                                              <p:attrName>ppt_x</p:attrName>
                                            </p:attrNameLst>
                                          </p:cBhvr>
                                          <p:tavLst>
                                            <p:tav tm="0">
                                              <p:val>
                                                <p:strVal val="#ppt_x"/>
                                              </p:val>
                                            </p:tav>
                                            <p:tav tm="100000">
                                              <p:val>
                                                <p:strVal val="#ppt_x"/>
                                              </p:val>
                                            </p:tav>
                                          </p:tavLst>
                                        </p:anim>
                                        <p:anim calcmode="lin" valueType="num" p14:bounceEnd="48000">
                                          <p:cBhvr additive="base">
                                            <p:cTn id="47" dur="1000" fill="hold"/>
                                            <p:tgtEl>
                                              <p:spTgt spid="30"/>
                                            </p:tgtEl>
                                            <p:attrNameLst>
                                              <p:attrName>ppt_y</p:attrName>
                                            </p:attrNameLst>
                                          </p:cBhvr>
                                          <p:tavLst>
                                            <p:tav tm="0">
                                              <p:val>
                                                <p:strVal val="1+#ppt_h/2"/>
                                              </p:val>
                                            </p:tav>
                                            <p:tav tm="100000">
                                              <p:val>
                                                <p:strVal val="#ppt_y"/>
                                              </p:val>
                                            </p:tav>
                                          </p:tavLst>
                                        </p:anim>
                                      </p:childTnLst>
                                    </p:cTn>
                                  </p:par>
                                  <p:par>
                                    <p:cTn id="48" presetID="2" presetClass="entr" presetSubtype="4" accel="81000" fill="hold" grpId="0" nodeType="withEffect" p14:presetBounceEnd="48000">
                                      <p:stCondLst>
                                        <p:cond delay="200"/>
                                      </p:stCondLst>
                                      <p:childTnLst>
                                        <p:set>
                                          <p:cBhvr>
                                            <p:cTn id="49" dur="1" fill="hold">
                                              <p:stCondLst>
                                                <p:cond delay="0"/>
                                              </p:stCondLst>
                                            </p:cTn>
                                            <p:tgtEl>
                                              <p:spTgt spid="29"/>
                                            </p:tgtEl>
                                            <p:attrNameLst>
                                              <p:attrName>style.visibility</p:attrName>
                                            </p:attrNameLst>
                                          </p:cBhvr>
                                          <p:to>
                                            <p:strVal val="visible"/>
                                          </p:to>
                                        </p:set>
                                        <p:anim calcmode="lin" valueType="num" p14:bounceEnd="48000">
                                          <p:cBhvr additive="base">
                                            <p:cTn id="50" dur="1000" fill="hold"/>
                                            <p:tgtEl>
                                              <p:spTgt spid="29"/>
                                            </p:tgtEl>
                                            <p:attrNameLst>
                                              <p:attrName>ppt_x</p:attrName>
                                            </p:attrNameLst>
                                          </p:cBhvr>
                                          <p:tavLst>
                                            <p:tav tm="0">
                                              <p:val>
                                                <p:strVal val="#ppt_x"/>
                                              </p:val>
                                            </p:tav>
                                            <p:tav tm="100000">
                                              <p:val>
                                                <p:strVal val="#ppt_x"/>
                                              </p:val>
                                            </p:tav>
                                          </p:tavLst>
                                        </p:anim>
                                        <p:anim calcmode="lin" valueType="num" p14:bounceEnd="48000">
                                          <p:cBhvr additive="base">
                                            <p:cTn id="51" dur="1000" fill="hold"/>
                                            <p:tgtEl>
                                              <p:spTgt spid="29"/>
                                            </p:tgtEl>
                                            <p:attrNameLst>
                                              <p:attrName>ppt_y</p:attrName>
                                            </p:attrNameLst>
                                          </p:cBhvr>
                                          <p:tavLst>
                                            <p:tav tm="0">
                                              <p:val>
                                                <p:strVal val="1+#ppt_h/2"/>
                                              </p:val>
                                            </p:tav>
                                            <p:tav tm="100000">
                                              <p:val>
                                                <p:strVal val="#ppt_y"/>
                                              </p:val>
                                            </p:tav>
                                          </p:tavLst>
                                        </p:anim>
                                      </p:childTnLst>
                                    </p:cTn>
                                  </p:par>
                                  <p:par>
                                    <p:cTn id="52" presetID="10" presetClass="entr" presetSubtype="0" fill="hold" grpId="0" nodeType="withEffect">
                                      <p:stCondLst>
                                        <p:cond delay="40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accel="81000" fill="hold" nodeType="clickEffect" p14:presetBounceEnd="48000">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14:bounceEnd="48000">
                                          <p:cBhvr additive="base">
                                            <p:cTn id="59" dur="1000" fill="hold"/>
                                            <p:tgtEl>
                                              <p:spTgt spid="37"/>
                                            </p:tgtEl>
                                            <p:attrNameLst>
                                              <p:attrName>ppt_x</p:attrName>
                                            </p:attrNameLst>
                                          </p:cBhvr>
                                          <p:tavLst>
                                            <p:tav tm="0">
                                              <p:val>
                                                <p:strVal val="#ppt_x"/>
                                              </p:val>
                                            </p:tav>
                                            <p:tav tm="100000">
                                              <p:val>
                                                <p:strVal val="#ppt_x"/>
                                              </p:val>
                                            </p:tav>
                                          </p:tavLst>
                                        </p:anim>
                                        <p:anim calcmode="lin" valueType="num" p14:bounceEnd="48000">
                                          <p:cBhvr additive="base">
                                            <p:cTn id="60" dur="1000" fill="hold"/>
                                            <p:tgtEl>
                                              <p:spTgt spid="37"/>
                                            </p:tgtEl>
                                            <p:attrNameLst>
                                              <p:attrName>ppt_y</p:attrName>
                                            </p:attrNameLst>
                                          </p:cBhvr>
                                          <p:tavLst>
                                            <p:tav tm="0">
                                              <p:val>
                                                <p:strVal val="1+#ppt_h/2"/>
                                              </p:val>
                                            </p:tav>
                                            <p:tav tm="100000">
                                              <p:val>
                                                <p:strVal val="#ppt_y"/>
                                              </p:val>
                                            </p:tav>
                                          </p:tavLst>
                                        </p:anim>
                                      </p:childTnLst>
                                    </p:cTn>
                                  </p:par>
                                  <p:par>
                                    <p:cTn id="61" presetID="2" presetClass="entr" presetSubtype="4" accel="81000" fill="hold" grpId="0" nodeType="withEffect" p14:presetBounceEnd="48000">
                                      <p:stCondLst>
                                        <p:cond delay="200"/>
                                      </p:stCondLst>
                                      <p:childTnLst>
                                        <p:set>
                                          <p:cBhvr>
                                            <p:cTn id="62" dur="1" fill="hold">
                                              <p:stCondLst>
                                                <p:cond delay="0"/>
                                              </p:stCondLst>
                                            </p:cTn>
                                            <p:tgtEl>
                                              <p:spTgt spid="36"/>
                                            </p:tgtEl>
                                            <p:attrNameLst>
                                              <p:attrName>style.visibility</p:attrName>
                                            </p:attrNameLst>
                                          </p:cBhvr>
                                          <p:to>
                                            <p:strVal val="visible"/>
                                          </p:to>
                                        </p:set>
                                        <p:anim calcmode="lin" valueType="num" p14:bounceEnd="48000">
                                          <p:cBhvr additive="base">
                                            <p:cTn id="63" dur="1000" fill="hold"/>
                                            <p:tgtEl>
                                              <p:spTgt spid="36"/>
                                            </p:tgtEl>
                                            <p:attrNameLst>
                                              <p:attrName>ppt_x</p:attrName>
                                            </p:attrNameLst>
                                          </p:cBhvr>
                                          <p:tavLst>
                                            <p:tav tm="0">
                                              <p:val>
                                                <p:strVal val="#ppt_x"/>
                                              </p:val>
                                            </p:tav>
                                            <p:tav tm="100000">
                                              <p:val>
                                                <p:strVal val="#ppt_x"/>
                                              </p:val>
                                            </p:tav>
                                          </p:tavLst>
                                        </p:anim>
                                        <p:anim calcmode="lin" valueType="num" p14:bounceEnd="48000">
                                          <p:cBhvr additive="base">
                                            <p:cTn id="64" dur="1000" fill="hold"/>
                                            <p:tgtEl>
                                              <p:spTgt spid="36"/>
                                            </p:tgtEl>
                                            <p:attrNameLst>
                                              <p:attrName>ppt_y</p:attrName>
                                            </p:attrNameLst>
                                          </p:cBhvr>
                                          <p:tavLst>
                                            <p:tav tm="0">
                                              <p:val>
                                                <p:strVal val="1+#ppt_h/2"/>
                                              </p:val>
                                            </p:tav>
                                            <p:tav tm="100000">
                                              <p:val>
                                                <p:strVal val="#ppt_y"/>
                                              </p:val>
                                            </p:tav>
                                          </p:tavLst>
                                        </p:anim>
                                      </p:childTnLst>
                                    </p:cTn>
                                  </p:par>
                                  <p:par>
                                    <p:cTn id="65" presetID="10" presetClass="entr" presetSubtype="0" fill="hold" grpId="0" nodeType="withEffect">
                                      <p:stCondLst>
                                        <p:cond delay="40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accel="81000" fill="hold" nodeType="clickEffect" p14:presetBounceEnd="48000">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14:bounceEnd="48000">
                                          <p:cBhvr additive="base">
                                            <p:cTn id="72" dur="1000" fill="hold"/>
                                            <p:tgtEl>
                                              <p:spTgt spid="44"/>
                                            </p:tgtEl>
                                            <p:attrNameLst>
                                              <p:attrName>ppt_x</p:attrName>
                                            </p:attrNameLst>
                                          </p:cBhvr>
                                          <p:tavLst>
                                            <p:tav tm="0">
                                              <p:val>
                                                <p:strVal val="#ppt_x"/>
                                              </p:val>
                                            </p:tav>
                                            <p:tav tm="100000">
                                              <p:val>
                                                <p:strVal val="#ppt_x"/>
                                              </p:val>
                                            </p:tav>
                                          </p:tavLst>
                                        </p:anim>
                                        <p:anim calcmode="lin" valueType="num" p14:bounceEnd="48000">
                                          <p:cBhvr additive="base">
                                            <p:cTn id="73" dur="1000" fill="hold"/>
                                            <p:tgtEl>
                                              <p:spTgt spid="44"/>
                                            </p:tgtEl>
                                            <p:attrNameLst>
                                              <p:attrName>ppt_y</p:attrName>
                                            </p:attrNameLst>
                                          </p:cBhvr>
                                          <p:tavLst>
                                            <p:tav tm="0">
                                              <p:val>
                                                <p:strVal val="1+#ppt_h/2"/>
                                              </p:val>
                                            </p:tav>
                                            <p:tav tm="100000">
                                              <p:val>
                                                <p:strVal val="#ppt_y"/>
                                              </p:val>
                                            </p:tav>
                                          </p:tavLst>
                                        </p:anim>
                                      </p:childTnLst>
                                    </p:cTn>
                                  </p:par>
                                  <p:par>
                                    <p:cTn id="74" presetID="2" presetClass="entr" presetSubtype="4" accel="81000" fill="hold" grpId="0" nodeType="withEffect" p14:presetBounceEnd="48000">
                                      <p:stCondLst>
                                        <p:cond delay="200"/>
                                      </p:stCondLst>
                                      <p:childTnLst>
                                        <p:set>
                                          <p:cBhvr>
                                            <p:cTn id="75" dur="1" fill="hold">
                                              <p:stCondLst>
                                                <p:cond delay="0"/>
                                              </p:stCondLst>
                                            </p:cTn>
                                            <p:tgtEl>
                                              <p:spTgt spid="43"/>
                                            </p:tgtEl>
                                            <p:attrNameLst>
                                              <p:attrName>style.visibility</p:attrName>
                                            </p:attrNameLst>
                                          </p:cBhvr>
                                          <p:to>
                                            <p:strVal val="visible"/>
                                          </p:to>
                                        </p:set>
                                        <p:anim calcmode="lin" valueType="num" p14:bounceEnd="48000">
                                          <p:cBhvr additive="base">
                                            <p:cTn id="76" dur="1000" fill="hold"/>
                                            <p:tgtEl>
                                              <p:spTgt spid="43"/>
                                            </p:tgtEl>
                                            <p:attrNameLst>
                                              <p:attrName>ppt_x</p:attrName>
                                            </p:attrNameLst>
                                          </p:cBhvr>
                                          <p:tavLst>
                                            <p:tav tm="0">
                                              <p:val>
                                                <p:strVal val="#ppt_x"/>
                                              </p:val>
                                            </p:tav>
                                            <p:tav tm="100000">
                                              <p:val>
                                                <p:strVal val="#ppt_x"/>
                                              </p:val>
                                            </p:tav>
                                          </p:tavLst>
                                        </p:anim>
                                        <p:anim calcmode="lin" valueType="num" p14:bounceEnd="48000">
                                          <p:cBhvr additive="base">
                                            <p:cTn id="77" dur="1000" fill="hold"/>
                                            <p:tgtEl>
                                              <p:spTgt spid="43"/>
                                            </p:tgtEl>
                                            <p:attrNameLst>
                                              <p:attrName>ppt_y</p:attrName>
                                            </p:attrNameLst>
                                          </p:cBhvr>
                                          <p:tavLst>
                                            <p:tav tm="0">
                                              <p:val>
                                                <p:strVal val="1+#ppt_h/2"/>
                                              </p:val>
                                            </p:tav>
                                            <p:tav tm="100000">
                                              <p:val>
                                                <p:strVal val="#ppt_y"/>
                                              </p:val>
                                            </p:tav>
                                          </p:tavLst>
                                        </p:anim>
                                      </p:childTnLst>
                                    </p:cTn>
                                  </p:par>
                                  <p:par>
                                    <p:cTn id="78" presetID="10" presetClass="entr" presetSubtype="0" fill="hold" grpId="0" nodeType="withEffect">
                                      <p:stCondLst>
                                        <p:cond delay="400"/>
                                      </p:stCondLst>
                                      <p:childTnLst>
                                        <p:set>
                                          <p:cBhvr>
                                            <p:cTn id="79" dur="1" fill="hold">
                                              <p:stCondLst>
                                                <p:cond delay="0"/>
                                              </p:stCondLst>
                                            </p:cTn>
                                            <p:tgtEl>
                                              <p:spTgt spid="66"/>
                                            </p:tgtEl>
                                            <p:attrNameLst>
                                              <p:attrName>style.visibility</p:attrName>
                                            </p:attrNameLst>
                                          </p:cBhvr>
                                          <p:to>
                                            <p:strVal val="visible"/>
                                          </p:to>
                                        </p:set>
                                        <p:animEffect transition="in" filter="fade">
                                          <p:cBhvr>
                                            <p:cTn id="8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2" grpId="0" animBg="1"/>
          <p:bldP spid="29" grpId="0" animBg="1"/>
          <p:bldP spid="36" grpId="0" animBg="1"/>
          <p:bldP spid="43" grpId="0" animBg="1"/>
          <p:bldP spid="62" grpId="0">
            <p:tmplLst>
              <p:tmpl>
                <p:tnLst>
                  <p:par>
                    <p:cTn presetID="10" presetClass="entr" presetSubtype="0" fill="hold" nodeType="withEffect">
                      <p:stCondLst>
                        <p:cond delay="40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p:tmplLst>
              <p:tmpl>
                <p:tnLst>
                  <p:par>
                    <p:cTn presetID="10" presetClass="entr" presetSubtype="0" fill="hold" nodeType="withEffect">
                      <p:stCondLst>
                        <p:cond delay="4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p:tmplLst>
              <p:tmpl>
                <p:tnLst>
                  <p:par>
                    <p:cTn presetID="10" presetClass="entr" presetSubtype="0" fill="hold" nodeType="withEffect">
                      <p:stCondLst>
                        <p:cond delay="4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p:tmplLst>
              <p:tmpl>
                <p:tnLst>
                  <p:par>
                    <p:cTn presetID="10" presetClass="entr" presetSubtype="0" fill="hold" nodeType="withEffect">
                      <p:stCondLst>
                        <p:cond delay="4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0" grpId="0">
            <p:tmplLst>
              <p:tmpl>
                <p:tnLst>
                  <p:par>
                    <p:cTn presetID="10" presetClass="entr" presetSubtype="0" fill="hold" nodeType="withEffect">
                      <p:stCondLst>
                        <p:cond delay="40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6" grpId="0">
            <p:tmplLst>
              <p:tmpl>
                <p:tnLst>
                  <p:par>
                    <p:cTn presetID="10" presetClass="entr" presetSubtype="0" fill="hold" nodeType="withEffect">
                      <p:stCondLst>
                        <p:cond delay="40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accel="810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accel="81000" fill="hold" grpId="0"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40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accel="8100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1000" fill="hold"/>
                                            <p:tgtEl>
                                              <p:spTgt spid="15"/>
                                            </p:tgtEl>
                                            <p:attrNameLst>
                                              <p:attrName>ppt_x</p:attrName>
                                            </p:attrNameLst>
                                          </p:cBhvr>
                                          <p:tavLst>
                                            <p:tav tm="0">
                                              <p:val>
                                                <p:strVal val="#ppt_x"/>
                                              </p:val>
                                            </p:tav>
                                            <p:tav tm="100000">
                                              <p:val>
                                                <p:strVal val="#ppt_x"/>
                                              </p:val>
                                            </p:tav>
                                          </p:tavLst>
                                        </p:anim>
                                        <p:anim calcmode="lin" valueType="num">
                                          <p:cBhvr additive="base">
                                            <p:cTn id="21" dur="1000" fill="hold"/>
                                            <p:tgtEl>
                                              <p:spTgt spid="15"/>
                                            </p:tgtEl>
                                            <p:attrNameLst>
                                              <p:attrName>ppt_y</p:attrName>
                                            </p:attrNameLst>
                                          </p:cBhvr>
                                          <p:tavLst>
                                            <p:tav tm="0">
                                              <p:val>
                                                <p:strVal val="0-#ppt_h/2"/>
                                              </p:val>
                                            </p:tav>
                                            <p:tav tm="100000">
                                              <p:val>
                                                <p:strVal val="#ppt_y"/>
                                              </p:val>
                                            </p:tav>
                                          </p:tavLst>
                                        </p:anim>
                                      </p:childTnLst>
                                    </p:cTn>
                                  </p:par>
                                  <p:par>
                                    <p:cTn id="22" presetID="2" presetClass="entr" presetSubtype="1" accel="81000" fill="hold" grpId="0" nodeType="withEffect">
                                      <p:stCondLst>
                                        <p:cond delay="20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1000" fill="hold"/>
                                            <p:tgtEl>
                                              <p:spTgt spid="14"/>
                                            </p:tgtEl>
                                            <p:attrNameLst>
                                              <p:attrName>ppt_x</p:attrName>
                                            </p:attrNameLst>
                                          </p:cBhvr>
                                          <p:tavLst>
                                            <p:tav tm="0">
                                              <p:val>
                                                <p:strVal val="#ppt_x"/>
                                              </p:val>
                                            </p:tav>
                                            <p:tav tm="100000">
                                              <p:val>
                                                <p:strVal val="#ppt_x"/>
                                              </p:val>
                                            </p:tav>
                                          </p:tavLst>
                                        </p:anim>
                                        <p:anim calcmode="lin" valueType="num">
                                          <p:cBhvr additive="base">
                                            <p:cTn id="25" dur="1000" fill="hold"/>
                                            <p:tgtEl>
                                              <p:spTgt spid="14"/>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40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1" accel="8100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1000" fill="hold"/>
                                            <p:tgtEl>
                                              <p:spTgt spid="23"/>
                                            </p:tgtEl>
                                            <p:attrNameLst>
                                              <p:attrName>ppt_x</p:attrName>
                                            </p:attrNameLst>
                                          </p:cBhvr>
                                          <p:tavLst>
                                            <p:tav tm="0">
                                              <p:val>
                                                <p:strVal val="#ppt_x"/>
                                              </p:val>
                                            </p:tav>
                                            <p:tav tm="100000">
                                              <p:val>
                                                <p:strVal val="#ppt_x"/>
                                              </p:val>
                                            </p:tav>
                                          </p:tavLst>
                                        </p:anim>
                                        <p:anim calcmode="lin" valueType="num">
                                          <p:cBhvr additive="base">
                                            <p:cTn id="34" dur="1000" fill="hold"/>
                                            <p:tgtEl>
                                              <p:spTgt spid="23"/>
                                            </p:tgtEl>
                                            <p:attrNameLst>
                                              <p:attrName>ppt_y</p:attrName>
                                            </p:attrNameLst>
                                          </p:cBhvr>
                                          <p:tavLst>
                                            <p:tav tm="0">
                                              <p:val>
                                                <p:strVal val="0-#ppt_h/2"/>
                                              </p:val>
                                            </p:tav>
                                            <p:tav tm="100000">
                                              <p:val>
                                                <p:strVal val="#ppt_y"/>
                                              </p:val>
                                            </p:tav>
                                          </p:tavLst>
                                        </p:anim>
                                      </p:childTnLst>
                                    </p:cTn>
                                  </p:par>
                                  <p:par>
                                    <p:cTn id="35" presetID="2" presetClass="entr" presetSubtype="1" accel="81000" fill="hold" grpId="0" nodeType="withEffect">
                                      <p:stCondLst>
                                        <p:cond delay="2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ppt_x"/>
                                              </p:val>
                                            </p:tav>
                                            <p:tav tm="100000">
                                              <p:val>
                                                <p:strVal val="#ppt_x"/>
                                              </p:val>
                                            </p:tav>
                                          </p:tavLst>
                                        </p:anim>
                                        <p:anim calcmode="lin" valueType="num">
                                          <p:cBhvr additive="base">
                                            <p:cTn id="38" dur="1000" fill="hold"/>
                                            <p:tgtEl>
                                              <p:spTgt spid="22"/>
                                            </p:tgtEl>
                                            <p:attrNameLst>
                                              <p:attrName>ppt_y</p:attrName>
                                            </p:attrNameLst>
                                          </p:cBhvr>
                                          <p:tavLst>
                                            <p:tav tm="0">
                                              <p:val>
                                                <p:strVal val="0-#ppt_h/2"/>
                                              </p:val>
                                            </p:tav>
                                            <p:tav tm="100000">
                                              <p:val>
                                                <p:strVal val="#ppt_y"/>
                                              </p:val>
                                            </p:tav>
                                          </p:tavLst>
                                        </p:anim>
                                      </p:childTnLst>
                                    </p:cTn>
                                  </p:par>
                                  <p:par>
                                    <p:cTn id="39" presetID="10" presetClass="entr" presetSubtype="0" fill="hold" grpId="0" nodeType="withEffect">
                                      <p:stCondLst>
                                        <p:cond delay="40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accel="81000" fill="hold" nodeType="click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1000" fill="hold"/>
                                            <p:tgtEl>
                                              <p:spTgt spid="30"/>
                                            </p:tgtEl>
                                            <p:attrNameLst>
                                              <p:attrName>ppt_x</p:attrName>
                                            </p:attrNameLst>
                                          </p:cBhvr>
                                          <p:tavLst>
                                            <p:tav tm="0">
                                              <p:val>
                                                <p:strVal val="#ppt_x"/>
                                              </p:val>
                                            </p:tav>
                                            <p:tav tm="100000">
                                              <p:val>
                                                <p:strVal val="#ppt_x"/>
                                              </p:val>
                                            </p:tav>
                                          </p:tavLst>
                                        </p:anim>
                                        <p:anim calcmode="lin" valueType="num">
                                          <p:cBhvr additive="base">
                                            <p:cTn id="47" dur="1000" fill="hold"/>
                                            <p:tgtEl>
                                              <p:spTgt spid="30"/>
                                            </p:tgtEl>
                                            <p:attrNameLst>
                                              <p:attrName>ppt_y</p:attrName>
                                            </p:attrNameLst>
                                          </p:cBhvr>
                                          <p:tavLst>
                                            <p:tav tm="0">
                                              <p:val>
                                                <p:strVal val="1+#ppt_h/2"/>
                                              </p:val>
                                            </p:tav>
                                            <p:tav tm="100000">
                                              <p:val>
                                                <p:strVal val="#ppt_y"/>
                                              </p:val>
                                            </p:tav>
                                          </p:tavLst>
                                        </p:anim>
                                      </p:childTnLst>
                                    </p:cTn>
                                  </p:par>
                                  <p:par>
                                    <p:cTn id="48" presetID="2" presetClass="entr" presetSubtype="4" accel="81000" fill="hold" grpId="0" nodeType="withEffect">
                                      <p:stCondLst>
                                        <p:cond delay="200"/>
                                      </p:stCondLst>
                                      <p:childTnLst>
                                        <p:set>
                                          <p:cBhvr>
                                            <p:cTn id="49" dur="1" fill="hold">
                                              <p:stCondLst>
                                                <p:cond delay="0"/>
                                              </p:stCondLst>
                                            </p:cTn>
                                            <p:tgtEl>
                                              <p:spTgt spid="29"/>
                                            </p:tgtEl>
                                            <p:attrNameLst>
                                              <p:attrName>style.visibility</p:attrName>
                                            </p:attrNameLst>
                                          </p:cBhvr>
                                          <p:to>
                                            <p:strVal val="visible"/>
                                          </p:to>
                                        </p:set>
                                        <p:anim calcmode="lin" valueType="num">
                                          <p:cBhvr additive="base">
                                            <p:cTn id="50" dur="1000" fill="hold"/>
                                            <p:tgtEl>
                                              <p:spTgt spid="29"/>
                                            </p:tgtEl>
                                            <p:attrNameLst>
                                              <p:attrName>ppt_x</p:attrName>
                                            </p:attrNameLst>
                                          </p:cBhvr>
                                          <p:tavLst>
                                            <p:tav tm="0">
                                              <p:val>
                                                <p:strVal val="#ppt_x"/>
                                              </p:val>
                                            </p:tav>
                                            <p:tav tm="100000">
                                              <p:val>
                                                <p:strVal val="#ppt_x"/>
                                              </p:val>
                                            </p:tav>
                                          </p:tavLst>
                                        </p:anim>
                                        <p:anim calcmode="lin" valueType="num">
                                          <p:cBhvr additive="base">
                                            <p:cTn id="51" dur="1000" fill="hold"/>
                                            <p:tgtEl>
                                              <p:spTgt spid="29"/>
                                            </p:tgtEl>
                                            <p:attrNameLst>
                                              <p:attrName>ppt_y</p:attrName>
                                            </p:attrNameLst>
                                          </p:cBhvr>
                                          <p:tavLst>
                                            <p:tav tm="0">
                                              <p:val>
                                                <p:strVal val="1+#ppt_h/2"/>
                                              </p:val>
                                            </p:tav>
                                            <p:tav tm="100000">
                                              <p:val>
                                                <p:strVal val="#ppt_y"/>
                                              </p:val>
                                            </p:tav>
                                          </p:tavLst>
                                        </p:anim>
                                      </p:childTnLst>
                                    </p:cTn>
                                  </p:par>
                                  <p:par>
                                    <p:cTn id="52" presetID="10" presetClass="entr" presetSubtype="0" fill="hold" grpId="0" nodeType="withEffect">
                                      <p:stCondLst>
                                        <p:cond delay="40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accel="8100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1000" fill="hold"/>
                                            <p:tgtEl>
                                              <p:spTgt spid="37"/>
                                            </p:tgtEl>
                                            <p:attrNameLst>
                                              <p:attrName>ppt_x</p:attrName>
                                            </p:attrNameLst>
                                          </p:cBhvr>
                                          <p:tavLst>
                                            <p:tav tm="0">
                                              <p:val>
                                                <p:strVal val="#ppt_x"/>
                                              </p:val>
                                            </p:tav>
                                            <p:tav tm="100000">
                                              <p:val>
                                                <p:strVal val="#ppt_x"/>
                                              </p:val>
                                            </p:tav>
                                          </p:tavLst>
                                        </p:anim>
                                        <p:anim calcmode="lin" valueType="num">
                                          <p:cBhvr additive="base">
                                            <p:cTn id="60" dur="1000" fill="hold"/>
                                            <p:tgtEl>
                                              <p:spTgt spid="37"/>
                                            </p:tgtEl>
                                            <p:attrNameLst>
                                              <p:attrName>ppt_y</p:attrName>
                                            </p:attrNameLst>
                                          </p:cBhvr>
                                          <p:tavLst>
                                            <p:tav tm="0">
                                              <p:val>
                                                <p:strVal val="1+#ppt_h/2"/>
                                              </p:val>
                                            </p:tav>
                                            <p:tav tm="100000">
                                              <p:val>
                                                <p:strVal val="#ppt_y"/>
                                              </p:val>
                                            </p:tav>
                                          </p:tavLst>
                                        </p:anim>
                                      </p:childTnLst>
                                    </p:cTn>
                                  </p:par>
                                  <p:par>
                                    <p:cTn id="61" presetID="2" presetClass="entr" presetSubtype="4" accel="81000" fill="hold" grpId="0" nodeType="withEffect">
                                      <p:stCondLst>
                                        <p:cond delay="20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1000" fill="hold"/>
                                            <p:tgtEl>
                                              <p:spTgt spid="36"/>
                                            </p:tgtEl>
                                            <p:attrNameLst>
                                              <p:attrName>ppt_x</p:attrName>
                                            </p:attrNameLst>
                                          </p:cBhvr>
                                          <p:tavLst>
                                            <p:tav tm="0">
                                              <p:val>
                                                <p:strVal val="#ppt_x"/>
                                              </p:val>
                                            </p:tav>
                                            <p:tav tm="100000">
                                              <p:val>
                                                <p:strVal val="#ppt_x"/>
                                              </p:val>
                                            </p:tav>
                                          </p:tavLst>
                                        </p:anim>
                                        <p:anim calcmode="lin" valueType="num">
                                          <p:cBhvr additive="base">
                                            <p:cTn id="64" dur="1000" fill="hold"/>
                                            <p:tgtEl>
                                              <p:spTgt spid="36"/>
                                            </p:tgtEl>
                                            <p:attrNameLst>
                                              <p:attrName>ppt_y</p:attrName>
                                            </p:attrNameLst>
                                          </p:cBhvr>
                                          <p:tavLst>
                                            <p:tav tm="0">
                                              <p:val>
                                                <p:strVal val="1+#ppt_h/2"/>
                                              </p:val>
                                            </p:tav>
                                            <p:tav tm="100000">
                                              <p:val>
                                                <p:strVal val="#ppt_y"/>
                                              </p:val>
                                            </p:tav>
                                          </p:tavLst>
                                        </p:anim>
                                      </p:childTnLst>
                                    </p:cTn>
                                  </p:par>
                                  <p:par>
                                    <p:cTn id="65" presetID="10" presetClass="entr" presetSubtype="0" fill="hold" grpId="0" nodeType="withEffect">
                                      <p:stCondLst>
                                        <p:cond delay="40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accel="81000" fill="hold" nodeType="clickEffect">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cBhvr additive="base">
                                            <p:cTn id="72" dur="1000" fill="hold"/>
                                            <p:tgtEl>
                                              <p:spTgt spid="44"/>
                                            </p:tgtEl>
                                            <p:attrNameLst>
                                              <p:attrName>ppt_x</p:attrName>
                                            </p:attrNameLst>
                                          </p:cBhvr>
                                          <p:tavLst>
                                            <p:tav tm="0">
                                              <p:val>
                                                <p:strVal val="#ppt_x"/>
                                              </p:val>
                                            </p:tav>
                                            <p:tav tm="100000">
                                              <p:val>
                                                <p:strVal val="#ppt_x"/>
                                              </p:val>
                                            </p:tav>
                                          </p:tavLst>
                                        </p:anim>
                                        <p:anim calcmode="lin" valueType="num">
                                          <p:cBhvr additive="base">
                                            <p:cTn id="73" dur="1000" fill="hold"/>
                                            <p:tgtEl>
                                              <p:spTgt spid="44"/>
                                            </p:tgtEl>
                                            <p:attrNameLst>
                                              <p:attrName>ppt_y</p:attrName>
                                            </p:attrNameLst>
                                          </p:cBhvr>
                                          <p:tavLst>
                                            <p:tav tm="0">
                                              <p:val>
                                                <p:strVal val="1+#ppt_h/2"/>
                                              </p:val>
                                            </p:tav>
                                            <p:tav tm="100000">
                                              <p:val>
                                                <p:strVal val="#ppt_y"/>
                                              </p:val>
                                            </p:tav>
                                          </p:tavLst>
                                        </p:anim>
                                      </p:childTnLst>
                                    </p:cTn>
                                  </p:par>
                                  <p:par>
                                    <p:cTn id="74" presetID="2" presetClass="entr" presetSubtype="4" accel="81000" fill="hold" grpId="0" nodeType="withEffect">
                                      <p:stCondLst>
                                        <p:cond delay="200"/>
                                      </p:stCondLst>
                                      <p:childTnLst>
                                        <p:set>
                                          <p:cBhvr>
                                            <p:cTn id="75" dur="1" fill="hold">
                                              <p:stCondLst>
                                                <p:cond delay="0"/>
                                              </p:stCondLst>
                                            </p:cTn>
                                            <p:tgtEl>
                                              <p:spTgt spid="43"/>
                                            </p:tgtEl>
                                            <p:attrNameLst>
                                              <p:attrName>style.visibility</p:attrName>
                                            </p:attrNameLst>
                                          </p:cBhvr>
                                          <p:to>
                                            <p:strVal val="visible"/>
                                          </p:to>
                                        </p:set>
                                        <p:anim calcmode="lin" valueType="num">
                                          <p:cBhvr additive="base">
                                            <p:cTn id="76" dur="1000" fill="hold"/>
                                            <p:tgtEl>
                                              <p:spTgt spid="43"/>
                                            </p:tgtEl>
                                            <p:attrNameLst>
                                              <p:attrName>ppt_x</p:attrName>
                                            </p:attrNameLst>
                                          </p:cBhvr>
                                          <p:tavLst>
                                            <p:tav tm="0">
                                              <p:val>
                                                <p:strVal val="#ppt_x"/>
                                              </p:val>
                                            </p:tav>
                                            <p:tav tm="100000">
                                              <p:val>
                                                <p:strVal val="#ppt_x"/>
                                              </p:val>
                                            </p:tav>
                                          </p:tavLst>
                                        </p:anim>
                                        <p:anim calcmode="lin" valueType="num">
                                          <p:cBhvr additive="base">
                                            <p:cTn id="77" dur="1000" fill="hold"/>
                                            <p:tgtEl>
                                              <p:spTgt spid="43"/>
                                            </p:tgtEl>
                                            <p:attrNameLst>
                                              <p:attrName>ppt_y</p:attrName>
                                            </p:attrNameLst>
                                          </p:cBhvr>
                                          <p:tavLst>
                                            <p:tav tm="0">
                                              <p:val>
                                                <p:strVal val="1+#ppt_h/2"/>
                                              </p:val>
                                            </p:tav>
                                            <p:tav tm="100000">
                                              <p:val>
                                                <p:strVal val="#ppt_y"/>
                                              </p:val>
                                            </p:tav>
                                          </p:tavLst>
                                        </p:anim>
                                      </p:childTnLst>
                                    </p:cTn>
                                  </p:par>
                                  <p:par>
                                    <p:cTn id="78" presetID="10" presetClass="entr" presetSubtype="0" fill="hold" grpId="0" nodeType="withEffect">
                                      <p:stCondLst>
                                        <p:cond delay="400"/>
                                      </p:stCondLst>
                                      <p:childTnLst>
                                        <p:set>
                                          <p:cBhvr>
                                            <p:cTn id="79" dur="1" fill="hold">
                                              <p:stCondLst>
                                                <p:cond delay="0"/>
                                              </p:stCondLst>
                                            </p:cTn>
                                            <p:tgtEl>
                                              <p:spTgt spid="66"/>
                                            </p:tgtEl>
                                            <p:attrNameLst>
                                              <p:attrName>style.visibility</p:attrName>
                                            </p:attrNameLst>
                                          </p:cBhvr>
                                          <p:to>
                                            <p:strVal val="visible"/>
                                          </p:to>
                                        </p:set>
                                        <p:animEffect transition="in" filter="fade">
                                          <p:cBhvr>
                                            <p:cTn id="8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2" grpId="0" animBg="1"/>
          <p:bldP spid="29" grpId="0" animBg="1"/>
          <p:bldP spid="36" grpId="0" animBg="1"/>
          <p:bldP spid="43" grpId="0" animBg="1"/>
          <p:bldP spid="62" grpId="0">
            <p:tmplLst>
              <p:tmpl>
                <p:tnLst>
                  <p:par>
                    <p:cTn presetID="10" presetClass="entr" presetSubtype="0" fill="hold" nodeType="withEffect">
                      <p:stCondLst>
                        <p:cond delay="40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p:tmplLst>
              <p:tmpl>
                <p:tnLst>
                  <p:par>
                    <p:cTn presetID="10" presetClass="entr" presetSubtype="0" fill="hold" nodeType="withEffect">
                      <p:stCondLst>
                        <p:cond delay="4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p:tmplLst>
              <p:tmpl>
                <p:tnLst>
                  <p:par>
                    <p:cTn presetID="10" presetClass="entr" presetSubtype="0" fill="hold" nodeType="withEffect">
                      <p:stCondLst>
                        <p:cond delay="4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p:tmplLst>
              <p:tmpl>
                <p:tnLst>
                  <p:par>
                    <p:cTn presetID="10" presetClass="entr" presetSubtype="0" fill="hold" nodeType="withEffect">
                      <p:stCondLst>
                        <p:cond delay="4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0" grpId="0">
            <p:tmplLst>
              <p:tmpl>
                <p:tnLst>
                  <p:par>
                    <p:cTn presetID="10" presetClass="entr" presetSubtype="0" fill="hold" nodeType="withEffect">
                      <p:stCondLst>
                        <p:cond delay="40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6" grpId="0">
            <p:tmplLst>
              <p:tmpl>
                <p:tnLst>
                  <p:par>
                    <p:cTn presetID="10" presetClass="entr" presetSubtype="0" fill="hold" nodeType="withEffect">
                      <p:stCondLst>
                        <p:cond delay="40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2363787" y="204440"/>
            <a:ext cx="9144000" cy="448377"/>
          </a:xfrm>
        </p:spPr>
        <p:txBody>
          <a:bodyPr lIns="0" tIns="0" rIns="0" bIns="0" anchor="t" anchorCtr="0">
            <a:norm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1" y="1085848"/>
            <a:ext cx="12203574" cy="4294222"/>
          </a:xfrm>
        </p:spPr>
        <p:txBody>
          <a:bodyPr anchor="ctr" anchorCtr="0">
            <a:noAutofit/>
          </a:bodyPr>
          <a:lstStyle>
            <a:lvl1pPr marL="0" indent="0" algn="ctr">
              <a:buNone/>
              <a:defRPr sz="7200" b="0">
                <a:solidFill>
                  <a:srgbClr val="55BDFD"/>
                </a:solidFill>
                <a:latin typeface="Segoe UI Light" panose="020B0502040204020203" pitchFamily="34" charset="0"/>
                <a:cs typeface="Segoe UI Light" panose="020B0502040204020203" pitchFamily="34" charset="0"/>
              </a:defRPr>
            </a:lvl1pPr>
          </a:lstStyle>
          <a:p>
            <a:pPr lvl="0"/>
            <a:r>
              <a:rPr lang="fr-FR" dirty="0"/>
              <a:t>titre</a:t>
            </a:r>
          </a:p>
        </p:txBody>
      </p:sp>
    </p:spTree>
    <p:custDataLst>
      <p:tags r:id="rId1"/>
    </p:custDataLst>
    <p:extLst>
      <p:ext uri="{BB962C8B-B14F-4D97-AF65-F5344CB8AC3E}">
        <p14:creationId xmlns:p14="http://schemas.microsoft.com/office/powerpoint/2010/main" val="16239268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2363787" y="204440"/>
            <a:ext cx="9144000" cy="448377"/>
          </a:xfrm>
        </p:spPr>
        <p:txBody>
          <a:bodyPr lIns="0" tIns="0" rIns="0" bIns="0" anchor="t" anchorCtr="0">
            <a:norm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3962400" y="1281889"/>
            <a:ext cx="7553326" cy="2747186"/>
          </a:xfrm>
        </p:spPr>
        <p:txBody>
          <a:bodyPr anchor="ctr" anchorCtr="0">
            <a:noAutofit/>
          </a:bodyPr>
          <a:lstStyle>
            <a:lvl1pPr marL="0" indent="0" algn="ctr">
              <a:buNone/>
              <a:defRPr sz="7200" b="0">
                <a:solidFill>
                  <a:srgbClr val="55BDFD"/>
                </a:solidFill>
                <a:latin typeface="Segoe UI Light" panose="020B0502040204020203" pitchFamily="34" charset="0"/>
                <a:cs typeface="Segoe UI Light" panose="020B0502040204020203" pitchFamily="34" charset="0"/>
              </a:defRPr>
            </a:lvl1pPr>
          </a:lstStyle>
          <a:p>
            <a:pPr lvl="0"/>
            <a:r>
              <a:rPr lang="fr-FR" dirty="0"/>
              <a:t>titre</a:t>
            </a:r>
          </a:p>
        </p:txBody>
      </p:sp>
      <p:sp>
        <p:nvSpPr>
          <p:cNvPr id="5" name="Ellipse 4">
            <a:extLst>
              <a:ext uri="{FF2B5EF4-FFF2-40B4-BE49-F238E27FC236}">
                <a16:creationId xmlns:a16="http://schemas.microsoft.com/office/drawing/2014/main" id="{7CD49A98-A8A2-40A5-8DA0-3BF448AB9F52}"/>
              </a:ext>
            </a:extLst>
          </p:cNvPr>
          <p:cNvSpPr/>
          <p:nvPr userDrawn="1"/>
        </p:nvSpPr>
        <p:spPr>
          <a:xfrm>
            <a:off x="386999" y="1827000"/>
            <a:ext cx="3204000" cy="3204000"/>
          </a:xfrm>
          <a:prstGeom prst="ellipse">
            <a:avLst/>
          </a:pr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grpSp>
        <p:nvGrpSpPr>
          <p:cNvPr id="7" name="Groupe 6">
            <a:extLst>
              <a:ext uri="{FF2B5EF4-FFF2-40B4-BE49-F238E27FC236}">
                <a16:creationId xmlns:a16="http://schemas.microsoft.com/office/drawing/2014/main" id="{360F2B7D-207E-4365-B457-1BBE558BCCE0}"/>
              </a:ext>
            </a:extLst>
          </p:cNvPr>
          <p:cNvGrpSpPr/>
          <p:nvPr userDrawn="1"/>
        </p:nvGrpSpPr>
        <p:grpSpPr>
          <a:xfrm>
            <a:off x="930652" y="2470100"/>
            <a:ext cx="2116695" cy="1917801"/>
            <a:chOff x="899308" y="2083928"/>
            <a:chExt cx="2116695" cy="1917801"/>
          </a:xfrm>
        </p:grpSpPr>
        <p:grpSp>
          <p:nvGrpSpPr>
            <p:cNvPr id="8" name="Graphique 4">
              <a:extLst>
                <a:ext uri="{FF2B5EF4-FFF2-40B4-BE49-F238E27FC236}">
                  <a16:creationId xmlns:a16="http://schemas.microsoft.com/office/drawing/2014/main" id="{558ABC15-95E3-41C5-9B09-A4063C6750D2}"/>
                </a:ext>
              </a:extLst>
            </p:cNvPr>
            <p:cNvGrpSpPr/>
            <p:nvPr/>
          </p:nvGrpSpPr>
          <p:grpSpPr>
            <a:xfrm>
              <a:off x="899308" y="2083928"/>
              <a:ext cx="2116695" cy="1917801"/>
              <a:chOff x="916083" y="130368"/>
              <a:chExt cx="1446253" cy="1194329"/>
            </a:xfrm>
            <a:noFill/>
          </p:grpSpPr>
          <p:sp>
            <p:nvSpPr>
              <p:cNvPr id="11" name="Forme libre : forme 10">
                <a:extLst>
                  <a:ext uri="{FF2B5EF4-FFF2-40B4-BE49-F238E27FC236}">
                    <a16:creationId xmlns:a16="http://schemas.microsoft.com/office/drawing/2014/main" id="{8DCF87C1-1F7A-4A93-8AF2-6E7977129A49}"/>
                  </a:ext>
                </a:extLst>
              </p:cNvPr>
              <p:cNvSpPr/>
              <p:nvPr/>
            </p:nvSpPr>
            <p:spPr>
              <a:xfrm>
                <a:off x="916083" y="130368"/>
                <a:ext cx="1446253" cy="1194329"/>
              </a:xfrm>
              <a:custGeom>
                <a:avLst/>
                <a:gdLst>
                  <a:gd name="connsiteX0" fmla="*/ 1445904 w 1446253"/>
                  <a:gd name="connsiteY0" fmla="*/ 931734 h 1194329"/>
                  <a:gd name="connsiteX1" fmla="*/ 1445904 w 1446253"/>
                  <a:gd name="connsiteY1" fmla="*/ 64604 h 1194329"/>
                  <a:gd name="connsiteX2" fmla="*/ 1410048 w 1446253"/>
                  <a:gd name="connsiteY2" fmla="*/ 0 h 1194329"/>
                  <a:gd name="connsiteX3" fmla="*/ 44279 w 1446253"/>
                  <a:gd name="connsiteY3" fmla="*/ 0 h 1194329"/>
                  <a:gd name="connsiteX4" fmla="*/ 583 w 1446253"/>
                  <a:gd name="connsiteY4" fmla="*/ 64604 h 1194329"/>
                  <a:gd name="connsiteX5" fmla="*/ 583 w 1446253"/>
                  <a:gd name="connsiteY5" fmla="*/ 931734 h 1194329"/>
                  <a:gd name="connsiteX6" fmla="*/ 46997 w 1446253"/>
                  <a:gd name="connsiteY6" fmla="*/ 996337 h 1194329"/>
                  <a:gd name="connsiteX7" fmla="*/ 629370 w 1446253"/>
                  <a:gd name="connsiteY7" fmla="*/ 996337 h 1194329"/>
                  <a:gd name="connsiteX8" fmla="*/ 547832 w 1446253"/>
                  <a:gd name="connsiteY8" fmla="*/ 1168613 h 1194329"/>
                  <a:gd name="connsiteX9" fmla="*/ 507585 w 1446253"/>
                  <a:gd name="connsiteY9" fmla="*/ 1168613 h 1194329"/>
                  <a:gd name="connsiteX10" fmla="*/ 485632 w 1446253"/>
                  <a:gd name="connsiteY10" fmla="*/ 1181471 h 1194329"/>
                  <a:gd name="connsiteX11" fmla="*/ 506435 w 1446253"/>
                  <a:gd name="connsiteY11" fmla="*/ 1194329 h 1194329"/>
                  <a:gd name="connsiteX12" fmla="*/ 939007 w 1446253"/>
                  <a:gd name="connsiteY12" fmla="*/ 1194329 h 1194329"/>
                  <a:gd name="connsiteX13" fmla="*/ 960960 w 1446253"/>
                  <a:gd name="connsiteY13" fmla="*/ 1181471 h 1194329"/>
                  <a:gd name="connsiteX14" fmla="*/ 937857 w 1446253"/>
                  <a:gd name="connsiteY14" fmla="*/ 1168613 h 1194329"/>
                  <a:gd name="connsiteX15" fmla="*/ 898760 w 1446253"/>
                  <a:gd name="connsiteY15" fmla="*/ 1168613 h 1194329"/>
                  <a:gd name="connsiteX16" fmla="*/ 821090 w 1446253"/>
                  <a:gd name="connsiteY16" fmla="*/ 996337 h 1194329"/>
                  <a:gd name="connsiteX17" fmla="*/ 1391545 w 1446253"/>
                  <a:gd name="connsiteY17" fmla="*/ 996337 h 1194329"/>
                  <a:gd name="connsiteX18" fmla="*/ 1445904 w 1446253"/>
                  <a:gd name="connsiteY18" fmla="*/ 931734 h 119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46253" h="1194329">
                    <a:moveTo>
                      <a:pt x="1445904" y="931734"/>
                    </a:moveTo>
                    <a:lnTo>
                      <a:pt x="1445904" y="64604"/>
                    </a:lnTo>
                    <a:cubicBezTo>
                      <a:pt x="1445904" y="29061"/>
                      <a:pt x="1449145" y="0"/>
                      <a:pt x="1410048" y="0"/>
                    </a:cubicBezTo>
                    <a:lnTo>
                      <a:pt x="44279" y="0"/>
                    </a:lnTo>
                    <a:cubicBezTo>
                      <a:pt x="-2344" y="3554"/>
                      <a:pt x="583" y="29061"/>
                      <a:pt x="583" y="64604"/>
                    </a:cubicBezTo>
                    <a:lnTo>
                      <a:pt x="583" y="931734"/>
                    </a:lnTo>
                    <a:cubicBezTo>
                      <a:pt x="583" y="967276"/>
                      <a:pt x="-8721" y="996337"/>
                      <a:pt x="46997" y="996337"/>
                    </a:cubicBezTo>
                    <a:lnTo>
                      <a:pt x="629370" y="996337"/>
                    </a:lnTo>
                    <a:lnTo>
                      <a:pt x="547832" y="1168613"/>
                    </a:lnTo>
                    <a:lnTo>
                      <a:pt x="507585" y="1168613"/>
                    </a:lnTo>
                    <a:cubicBezTo>
                      <a:pt x="487514" y="1168613"/>
                      <a:pt x="485632" y="1174467"/>
                      <a:pt x="485632" y="1181471"/>
                    </a:cubicBezTo>
                    <a:cubicBezTo>
                      <a:pt x="485632" y="1188580"/>
                      <a:pt x="486260" y="1194329"/>
                      <a:pt x="506435" y="1194329"/>
                    </a:cubicBezTo>
                    <a:lnTo>
                      <a:pt x="939007" y="1194329"/>
                    </a:lnTo>
                    <a:cubicBezTo>
                      <a:pt x="959078" y="1194329"/>
                      <a:pt x="960960" y="1188475"/>
                      <a:pt x="960960" y="1181471"/>
                    </a:cubicBezTo>
                    <a:cubicBezTo>
                      <a:pt x="960960" y="1174363"/>
                      <a:pt x="957928" y="1168613"/>
                      <a:pt x="937857" y="1168613"/>
                    </a:cubicBezTo>
                    <a:lnTo>
                      <a:pt x="898760" y="1168613"/>
                    </a:lnTo>
                    <a:lnTo>
                      <a:pt x="821090" y="996337"/>
                    </a:lnTo>
                    <a:lnTo>
                      <a:pt x="1391545" y="996337"/>
                    </a:lnTo>
                    <a:cubicBezTo>
                      <a:pt x="1454058" y="996337"/>
                      <a:pt x="1445904" y="967276"/>
                      <a:pt x="1445904" y="931734"/>
                    </a:cubicBezTo>
                    <a:close/>
                  </a:path>
                </a:pathLst>
              </a:custGeom>
              <a:solidFill>
                <a:schemeClr val="bg1"/>
              </a:solidFill>
              <a:ln w="25400" cap="flat">
                <a:solidFill>
                  <a:srgbClr val="22293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12" name="Forme libre : forme 11">
                <a:extLst>
                  <a:ext uri="{FF2B5EF4-FFF2-40B4-BE49-F238E27FC236}">
                    <a16:creationId xmlns:a16="http://schemas.microsoft.com/office/drawing/2014/main" id="{CD2A0502-0169-418F-A7BD-614AE3E87E2A}"/>
                  </a:ext>
                </a:extLst>
              </p:cNvPr>
              <p:cNvSpPr/>
              <p:nvPr/>
            </p:nvSpPr>
            <p:spPr>
              <a:xfrm>
                <a:off x="976461" y="196121"/>
                <a:ext cx="1325522" cy="840055"/>
              </a:xfrm>
              <a:custGeom>
                <a:avLst/>
                <a:gdLst>
                  <a:gd name="connsiteX0" fmla="*/ 1325418 w 1325522"/>
                  <a:gd name="connsiteY0" fmla="*/ 795000 h 840055"/>
                  <a:gd name="connsiteX1" fmla="*/ 1281513 w 1325522"/>
                  <a:gd name="connsiteY1" fmla="*/ 840055 h 840055"/>
                  <a:gd name="connsiteX2" fmla="*/ 43905 w 1325522"/>
                  <a:gd name="connsiteY2" fmla="*/ 840055 h 840055"/>
                  <a:gd name="connsiteX3" fmla="*/ 0 w 1325522"/>
                  <a:gd name="connsiteY3" fmla="*/ 795000 h 840055"/>
                  <a:gd name="connsiteX4" fmla="*/ 0 w 1325522"/>
                  <a:gd name="connsiteY4" fmla="*/ 45055 h 840055"/>
                  <a:gd name="connsiteX5" fmla="*/ 43905 w 1325522"/>
                  <a:gd name="connsiteY5" fmla="*/ 0 h 840055"/>
                  <a:gd name="connsiteX6" fmla="*/ 1281617 w 1325522"/>
                  <a:gd name="connsiteY6" fmla="*/ 0 h 840055"/>
                  <a:gd name="connsiteX7" fmla="*/ 1325523 w 1325522"/>
                  <a:gd name="connsiteY7" fmla="*/ 45055 h 840055"/>
                  <a:gd name="connsiteX8" fmla="*/ 1325523 w 1325522"/>
                  <a:gd name="connsiteY8" fmla="*/ 795000 h 84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5522" h="840055">
                    <a:moveTo>
                      <a:pt x="1325418" y="795000"/>
                    </a:moveTo>
                    <a:cubicBezTo>
                      <a:pt x="1325418" y="819775"/>
                      <a:pt x="1305661" y="840055"/>
                      <a:pt x="1281513" y="840055"/>
                    </a:cubicBezTo>
                    <a:lnTo>
                      <a:pt x="43905" y="840055"/>
                    </a:lnTo>
                    <a:cubicBezTo>
                      <a:pt x="19757" y="840055"/>
                      <a:pt x="0" y="819775"/>
                      <a:pt x="0" y="795000"/>
                    </a:cubicBezTo>
                    <a:lnTo>
                      <a:pt x="0" y="45055"/>
                    </a:lnTo>
                    <a:cubicBezTo>
                      <a:pt x="0" y="20280"/>
                      <a:pt x="19757" y="0"/>
                      <a:pt x="43905" y="0"/>
                    </a:cubicBezTo>
                    <a:lnTo>
                      <a:pt x="1281617" y="0"/>
                    </a:lnTo>
                    <a:cubicBezTo>
                      <a:pt x="1305765" y="0"/>
                      <a:pt x="1325523" y="20280"/>
                      <a:pt x="1325523" y="45055"/>
                    </a:cubicBezTo>
                    <a:lnTo>
                      <a:pt x="1325523" y="795000"/>
                    </a:lnTo>
                    <a:close/>
                  </a:path>
                </a:pathLst>
              </a:custGeom>
              <a:noFill/>
              <a:ln w="25400" cap="flat">
                <a:solidFill>
                  <a:srgbClr val="0090C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grpSp>
        <p:sp>
          <p:nvSpPr>
            <p:cNvPr id="9" name="ZoneTexte 8">
              <a:extLst>
                <a:ext uri="{FF2B5EF4-FFF2-40B4-BE49-F238E27FC236}">
                  <a16:creationId xmlns:a16="http://schemas.microsoft.com/office/drawing/2014/main" id="{A5455719-149A-4E22-8F4D-4F0F366D8AB2}"/>
                </a:ext>
              </a:extLst>
            </p:cNvPr>
            <p:cNvSpPr txBox="1"/>
            <p:nvPr/>
          </p:nvSpPr>
          <p:spPr>
            <a:xfrm>
              <a:off x="1130402" y="2635044"/>
              <a:ext cx="1632155" cy="521110"/>
            </a:xfrm>
            <a:prstGeom prst="rect">
              <a:avLst/>
            </a:prstGeom>
          </p:spPr>
          <p:txBody>
            <a:bodyPr vert="horz" wrap="square" lIns="91440" tIns="45720" rIns="91440" bIns="45720" rtlCol="0" anchor="b">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222933"/>
                  </a:solidFill>
                  <a:effectLst/>
                  <a:uLnTx/>
                  <a:uFillTx/>
                  <a:latin typeface="Segoe UI" panose="020B0502040204020203" pitchFamily="34" charset="0"/>
                  <a:ea typeface="+mn-ea"/>
                  <a:cs typeface="Segoe UI" panose="020B0502040204020203" pitchFamily="34" charset="0"/>
                </a:rPr>
                <a:t>Démo</a:t>
              </a:r>
              <a:endParaRPr kumimoji="0" lang="en-US" sz="3200" b="0" i="0" u="none" strike="noStrike" kern="1200" cap="none" spc="0" normalizeH="0" baseline="0" noProof="0" dirty="0">
                <a:ln>
                  <a:noFill/>
                </a:ln>
                <a:solidFill>
                  <a:srgbClr val="222933"/>
                </a:solidFill>
                <a:effectLst/>
                <a:uLnTx/>
                <a:uFillTx/>
                <a:latin typeface="Segoe UI" panose="020B0502040204020203" pitchFamily="34" charset="0"/>
                <a:ea typeface="+mn-ea"/>
                <a:cs typeface="Segoe UI" panose="020B0502040204020203" pitchFamily="34" charset="0"/>
              </a:endParaRPr>
            </a:p>
          </p:txBody>
        </p:sp>
        <p:pic>
          <p:nvPicPr>
            <p:cNvPr id="10" name="Graphique 9" descr="Curseur">
              <a:extLst>
                <a:ext uri="{FF2B5EF4-FFF2-40B4-BE49-F238E27FC236}">
                  <a16:creationId xmlns:a16="http://schemas.microsoft.com/office/drawing/2014/main" id="{FAB0D4EA-764B-4B41-ACA9-9EBC696407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73918" y="3052152"/>
              <a:ext cx="521110" cy="521110"/>
            </a:xfrm>
            <a:prstGeom prst="rect">
              <a:avLst/>
            </a:prstGeom>
          </p:spPr>
        </p:pic>
      </p:grpSp>
      <p:cxnSp>
        <p:nvCxnSpPr>
          <p:cNvPr id="13" name="Connecteur droit 12">
            <a:extLst>
              <a:ext uri="{FF2B5EF4-FFF2-40B4-BE49-F238E27FC236}">
                <a16:creationId xmlns:a16="http://schemas.microsoft.com/office/drawing/2014/main" id="{B5E3B66A-2DA5-402D-BB07-281EFA11CDA2}"/>
              </a:ext>
            </a:extLst>
          </p:cNvPr>
          <p:cNvCxnSpPr>
            <a:cxnSpLocks/>
          </p:cNvCxnSpPr>
          <p:nvPr userDrawn="1"/>
        </p:nvCxnSpPr>
        <p:spPr>
          <a:xfrm>
            <a:off x="1988999" y="-295275"/>
            <a:ext cx="0" cy="2146260"/>
          </a:xfrm>
          <a:prstGeom prst="line">
            <a:avLst/>
          </a:prstGeom>
          <a:ln w="127000">
            <a:solidFill>
              <a:srgbClr val="55BDFD"/>
            </a:solidFill>
          </a:ln>
        </p:spPr>
        <p:style>
          <a:lnRef idx="1">
            <a:schemeClr val="accent1"/>
          </a:lnRef>
          <a:fillRef idx="0">
            <a:schemeClr val="accent1"/>
          </a:fillRef>
          <a:effectRef idx="0">
            <a:schemeClr val="accent1"/>
          </a:effectRef>
          <a:fontRef idx="minor">
            <a:schemeClr val="tx1"/>
          </a:fontRef>
        </p:style>
      </p:cxnSp>
      <p:sp>
        <p:nvSpPr>
          <p:cNvPr id="16" name="Espace réservé du contenu 15">
            <a:extLst>
              <a:ext uri="{FF2B5EF4-FFF2-40B4-BE49-F238E27FC236}">
                <a16:creationId xmlns:a16="http://schemas.microsoft.com/office/drawing/2014/main" id="{2D3A8F0F-39AA-4A8E-AE8C-D41545F6DA41}"/>
              </a:ext>
            </a:extLst>
          </p:cNvPr>
          <p:cNvSpPr>
            <a:spLocks noGrp="1"/>
          </p:cNvSpPr>
          <p:nvPr>
            <p:ph sz="quarter" idx="15"/>
          </p:nvPr>
        </p:nvSpPr>
        <p:spPr>
          <a:xfrm>
            <a:off x="3971924" y="4114799"/>
            <a:ext cx="7572375" cy="22764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custDataLst>
      <p:tags r:id="rId1"/>
    </p:custDataLst>
    <p:extLst>
      <p:ext uri="{BB962C8B-B14F-4D97-AF65-F5344CB8AC3E}">
        <p14:creationId xmlns:p14="http://schemas.microsoft.com/office/powerpoint/2010/main" val="42925297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par>
                          <p:cTn id="8" fill="hold">
                            <p:stCondLst>
                              <p:cond delay="1000"/>
                            </p:stCondLst>
                            <p:childTnLst>
                              <p:par>
                                <p:cTn id="9" presetID="45"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ppt_w</p:attrName>
                                        </p:attrNameLst>
                                      </p:cBhvr>
                                      <p:tavLst>
                                        <p:tav tm="0" fmla="#ppt_w*sin(2.5*pi*$)">
                                          <p:val>
                                            <p:fltVal val="0"/>
                                          </p:val>
                                        </p:tav>
                                        <p:tav tm="100000">
                                          <p:val>
                                            <p:fltVal val="1"/>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childTnLst>
                                </p:cTn>
                              </p:par>
                              <p:par>
                                <p:cTn id="14" presetID="45" presetClass="entr" presetSubtype="0" fill="hold" nodeType="withEffect">
                                  <p:stCondLst>
                                    <p:cond delay="2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ppt_w</p:attrName>
                                        </p:attrNameLst>
                                      </p:cBhvr>
                                      <p:tavLst>
                                        <p:tav tm="0" fmla="#ppt_w*sin(2.5*pi*$)">
                                          <p:val>
                                            <p:fltVal val="0"/>
                                          </p:val>
                                        </p:tav>
                                        <p:tav tm="100000">
                                          <p:val>
                                            <p:fltVal val="1"/>
                                          </p:val>
                                        </p:tav>
                                      </p:tavLst>
                                    </p:anim>
                                    <p:anim calcmode="lin" valueType="num">
                                      <p:cBhvr>
                                        <p:cTn id="18" dur="1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OUS-SECTION">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2392362" y="204440"/>
            <a:ext cx="9144000" cy="448377"/>
          </a:xfrm>
        </p:spPr>
        <p:txBody>
          <a:bodyPr lIns="0" tIns="0" rIns="0" bIns="0" anchor="t" anchorCtr="0">
            <a:norm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5412143" y="1281889"/>
            <a:ext cx="6126269" cy="4294222"/>
          </a:xfrm>
        </p:spPr>
        <p:txBody>
          <a:bodyPr anchor="ctr" anchorCtr="0">
            <a:noAutofit/>
          </a:bodyPr>
          <a:lstStyle>
            <a:lvl1pPr marL="0" indent="0" algn="ctr">
              <a:buNone/>
              <a:defRPr sz="5400" b="0">
                <a:solidFill>
                  <a:schemeClr val="bg1"/>
                </a:solidFill>
                <a:latin typeface="Segoe UI Light" panose="020B0502040204020203" pitchFamily="34" charset="0"/>
                <a:cs typeface="Segoe UI Light" panose="020B0502040204020203" pitchFamily="34" charset="0"/>
              </a:defRPr>
            </a:lvl1pPr>
          </a:lstStyle>
          <a:p>
            <a:pPr lvl="0"/>
            <a:r>
              <a:rPr lang="fr-FR" dirty="0"/>
              <a:t>titre</a:t>
            </a:r>
          </a:p>
        </p:txBody>
      </p:sp>
      <p:sp>
        <p:nvSpPr>
          <p:cNvPr id="7" name="Rectangle 6">
            <a:extLst>
              <a:ext uri="{FF2B5EF4-FFF2-40B4-BE49-F238E27FC236}">
                <a16:creationId xmlns:a16="http://schemas.microsoft.com/office/drawing/2014/main" id="{169E6561-74E0-4321-B4B5-72F5CA43D810}"/>
              </a:ext>
            </a:extLst>
          </p:cNvPr>
          <p:cNvSpPr/>
          <p:nvPr userDrawn="1"/>
        </p:nvSpPr>
        <p:spPr>
          <a:xfrm>
            <a:off x="0" y="0"/>
            <a:ext cx="4882155" cy="6858000"/>
          </a:xfrm>
          <a:prstGeom prst="rect">
            <a:avLst/>
          </a:prstGeom>
          <a:solidFill>
            <a:srgbClr val="55BDF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Tree>
    <p:custDataLst>
      <p:tags r:id="rId1"/>
    </p:custDataLst>
    <p:extLst>
      <p:ext uri="{BB962C8B-B14F-4D97-AF65-F5344CB8AC3E}">
        <p14:creationId xmlns:p14="http://schemas.microsoft.com/office/powerpoint/2010/main" val="6782330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2160">
          <p15:clr>
            <a:srgbClr val="FBAE40"/>
          </p15:clr>
        </p15:guide>
        <p15:guide id="2" pos="726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OUS-SECTION">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2392362" y="204440"/>
            <a:ext cx="9144000" cy="448377"/>
          </a:xfrm>
        </p:spPr>
        <p:txBody>
          <a:bodyPr lIns="0" tIns="0" rIns="0" bIns="0" anchor="t" anchorCtr="0">
            <a:norm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5406919" y="1281889"/>
            <a:ext cx="6126269" cy="4294222"/>
          </a:xfrm>
        </p:spPr>
        <p:txBody>
          <a:bodyPr anchor="ctr" anchorCtr="0">
            <a:noAutofit/>
          </a:bodyPr>
          <a:lstStyle>
            <a:lvl1pPr marL="0" indent="0" algn="ctr">
              <a:buNone/>
              <a:defRPr sz="5400" b="0">
                <a:solidFill>
                  <a:schemeClr val="bg1"/>
                </a:solidFill>
                <a:latin typeface="Segoe UI Light" panose="020B0502040204020203" pitchFamily="34" charset="0"/>
                <a:cs typeface="Segoe UI Light" panose="020B0502040204020203" pitchFamily="34" charset="0"/>
              </a:defRPr>
            </a:lvl1pPr>
          </a:lstStyle>
          <a:p>
            <a:pPr lvl="0"/>
            <a:r>
              <a:rPr lang="fr-FR" dirty="0"/>
              <a:t>titre</a:t>
            </a:r>
          </a:p>
        </p:txBody>
      </p:sp>
      <p:sp>
        <p:nvSpPr>
          <p:cNvPr id="7" name="Rectangle 6">
            <a:extLst>
              <a:ext uri="{FF2B5EF4-FFF2-40B4-BE49-F238E27FC236}">
                <a16:creationId xmlns:a16="http://schemas.microsoft.com/office/drawing/2014/main" id="{169E6561-74E0-4321-B4B5-72F5CA43D810}"/>
              </a:ext>
            </a:extLst>
          </p:cNvPr>
          <p:cNvSpPr/>
          <p:nvPr userDrawn="1"/>
        </p:nvSpPr>
        <p:spPr>
          <a:xfrm>
            <a:off x="0" y="0"/>
            <a:ext cx="4882155" cy="6858000"/>
          </a:xfrm>
          <a:prstGeom prst="rect">
            <a:avLst/>
          </a:prstGeom>
          <a:solidFill>
            <a:srgbClr val="00738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Tree>
    <p:custDataLst>
      <p:tags r:id="rId1"/>
    </p:custDataLst>
    <p:extLst>
      <p:ext uri="{BB962C8B-B14F-4D97-AF65-F5344CB8AC3E}">
        <p14:creationId xmlns:p14="http://schemas.microsoft.com/office/powerpoint/2010/main" val="8769843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2160">
          <p15:clr>
            <a:srgbClr val="FBAE40"/>
          </p15:clr>
        </p15:guide>
        <p15:guide id="2" pos="726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SOUS-SECTION">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2392362" y="204440"/>
            <a:ext cx="9144000" cy="448377"/>
          </a:xfrm>
        </p:spPr>
        <p:txBody>
          <a:bodyPr lIns="0" tIns="0" rIns="0" bIns="0" anchor="t" anchorCtr="0">
            <a:norm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5406919" y="1281889"/>
            <a:ext cx="6126269" cy="4294222"/>
          </a:xfrm>
        </p:spPr>
        <p:txBody>
          <a:bodyPr anchor="ctr" anchorCtr="0">
            <a:noAutofit/>
          </a:bodyPr>
          <a:lstStyle>
            <a:lvl1pPr marL="0" indent="0" algn="ctr">
              <a:buNone/>
              <a:defRPr sz="5400" b="0">
                <a:solidFill>
                  <a:schemeClr val="bg1"/>
                </a:solidFill>
                <a:latin typeface="Segoe UI Light" panose="020B0502040204020203" pitchFamily="34" charset="0"/>
                <a:cs typeface="Segoe UI Light" panose="020B0502040204020203" pitchFamily="34" charset="0"/>
              </a:defRPr>
            </a:lvl1pPr>
          </a:lstStyle>
          <a:p>
            <a:pPr lvl="0"/>
            <a:r>
              <a:rPr lang="fr-FR" dirty="0"/>
              <a:t>titre</a:t>
            </a:r>
          </a:p>
        </p:txBody>
      </p:sp>
      <p:sp>
        <p:nvSpPr>
          <p:cNvPr id="7" name="Rectangle 6">
            <a:extLst>
              <a:ext uri="{FF2B5EF4-FFF2-40B4-BE49-F238E27FC236}">
                <a16:creationId xmlns:a16="http://schemas.microsoft.com/office/drawing/2014/main" id="{169E6561-74E0-4321-B4B5-72F5CA43D810}"/>
              </a:ext>
            </a:extLst>
          </p:cNvPr>
          <p:cNvSpPr/>
          <p:nvPr userDrawn="1"/>
        </p:nvSpPr>
        <p:spPr>
          <a:xfrm>
            <a:off x="0" y="0"/>
            <a:ext cx="4882155" cy="6858000"/>
          </a:xfrm>
          <a:prstGeom prst="rect">
            <a:avLst/>
          </a:prstGeom>
          <a:solidFill>
            <a:srgbClr val="0090C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Tree>
    <p:custDataLst>
      <p:tags r:id="rId1"/>
    </p:custDataLst>
    <p:extLst>
      <p:ext uri="{BB962C8B-B14F-4D97-AF65-F5344CB8AC3E}">
        <p14:creationId xmlns:p14="http://schemas.microsoft.com/office/powerpoint/2010/main" val="25387301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2160">
          <p15:clr>
            <a:srgbClr val="FBAE40"/>
          </p15:clr>
        </p15:guide>
        <p15:guide id="2" pos="726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SOUS-SECTION">
    <p:bg>
      <p:bgPr>
        <a:solidFill>
          <a:srgbClr val="222933"/>
        </a:solidFill>
        <a:effectLst/>
      </p:bgPr>
    </p:bg>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D34C8417-E0C7-45D4-9690-EB124F878954}"/>
              </a:ext>
            </a:extLst>
          </p:cNvPr>
          <p:cNvSpPr>
            <a:spLocks noGrp="1"/>
          </p:cNvSpPr>
          <p:nvPr>
            <p:ph type="pic" sz="quarter" idx="15"/>
          </p:nvPr>
        </p:nvSpPr>
        <p:spPr>
          <a:xfrm>
            <a:off x="0" y="0"/>
            <a:ext cx="5377758" cy="6858000"/>
          </a:xfrm>
        </p:spPr>
        <p:txBody>
          <a:bodyPr/>
          <a:lstStyle/>
          <a:p>
            <a:endParaRPr lang="fr-FR"/>
          </a:p>
        </p:txBody>
      </p:sp>
      <p:sp>
        <p:nvSpPr>
          <p:cNvPr id="2" name="Titre 1"/>
          <p:cNvSpPr>
            <a:spLocks noGrp="1"/>
          </p:cNvSpPr>
          <p:nvPr>
            <p:ph type="ctrTitle" hasCustomPrompt="1"/>
          </p:nvPr>
        </p:nvSpPr>
        <p:spPr>
          <a:xfrm>
            <a:off x="2375362" y="204440"/>
            <a:ext cx="9144000" cy="448377"/>
          </a:xfrm>
        </p:spPr>
        <p:txBody>
          <a:bodyPr lIns="0" tIns="0" rIns="0" bIns="0" anchor="t" anchorCtr="0">
            <a:norm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5719017" y="1299995"/>
            <a:ext cx="6126269" cy="4294222"/>
          </a:xfrm>
        </p:spPr>
        <p:txBody>
          <a:bodyPr anchor="ctr" anchorCtr="0">
            <a:noAutofit/>
          </a:bodyPr>
          <a:lstStyle>
            <a:lvl1pPr marL="0" indent="0" algn="ctr">
              <a:buNone/>
              <a:defRPr sz="5400" b="0">
                <a:solidFill>
                  <a:schemeClr val="bg1"/>
                </a:solidFill>
                <a:latin typeface="Segoe UI Light" panose="020B0502040204020203" pitchFamily="34" charset="0"/>
                <a:cs typeface="Segoe UI Light" panose="020B0502040204020203" pitchFamily="34" charset="0"/>
              </a:defRPr>
            </a:lvl1pPr>
          </a:lstStyle>
          <a:p>
            <a:pPr lvl="0"/>
            <a:r>
              <a:rPr lang="fr-FR" dirty="0"/>
              <a:t>titre</a:t>
            </a:r>
          </a:p>
        </p:txBody>
      </p:sp>
    </p:spTree>
    <p:custDataLst>
      <p:tags r:id="rId1"/>
    </p:custDataLst>
    <p:extLst>
      <p:ext uri="{BB962C8B-B14F-4D97-AF65-F5344CB8AC3E}">
        <p14:creationId xmlns:p14="http://schemas.microsoft.com/office/powerpoint/2010/main" val="35565042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UV SLIDE BLC">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0" y="1689099"/>
            <a:ext cx="9144000" cy="2387600"/>
          </a:xfrm>
        </p:spPr>
        <p:txBody>
          <a:bodyPr anchor="b"/>
          <a:lstStyle>
            <a:lvl1pPr algn="ctr">
              <a:defRPr sz="6000">
                <a:solidFill>
                  <a:srgbClr val="222933"/>
                </a:solidFill>
                <a:latin typeface="Segoe UI Light" panose="020B0502040204020203" pitchFamily="34" charset="0"/>
                <a:cs typeface="Segoe UI Light" panose="020B0502040204020203" pitchFamily="34" charset="0"/>
              </a:defRPr>
            </a:lvl1pPr>
          </a:lstStyle>
          <a:p>
            <a:r>
              <a:rPr lang="fr-FR" dirty="0"/>
              <a:t>Titre du cours</a:t>
            </a:r>
          </a:p>
        </p:txBody>
      </p:sp>
      <p:sp>
        <p:nvSpPr>
          <p:cNvPr id="3" name="Sous-titre 2"/>
          <p:cNvSpPr>
            <a:spLocks noGrp="1"/>
          </p:cNvSpPr>
          <p:nvPr>
            <p:ph type="subTitle" idx="1" hasCustomPrompt="1"/>
          </p:nvPr>
        </p:nvSpPr>
        <p:spPr>
          <a:xfrm>
            <a:off x="1524000" y="4168774"/>
            <a:ext cx="9144000" cy="1655762"/>
          </a:xfrm>
        </p:spPr>
        <p:txBody>
          <a:bodyPr/>
          <a:lstStyle>
            <a:lvl1pPr marL="0" indent="0" algn="ctr">
              <a:buNone/>
              <a:defRPr sz="2400" b="1" baseline="0">
                <a:solidFill>
                  <a:srgbClr val="55BDFD"/>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Numéro du module - Titre du module</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07787" y="0"/>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Tree>
    <p:custDataLst>
      <p:tags r:id="rId1"/>
    </p:custDataLst>
    <p:extLst>
      <p:ext uri="{BB962C8B-B14F-4D97-AF65-F5344CB8AC3E}">
        <p14:creationId xmlns:p14="http://schemas.microsoft.com/office/powerpoint/2010/main" val="33711130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rgbClr val="55BDFD"/>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2363787" y="204440"/>
            <a:ext cx="9144000" cy="448377"/>
          </a:xfrm>
        </p:spPr>
        <p:txBody>
          <a:bodyPr lIns="0" tIns="0" rIns="0" bIns="0" anchor="t" anchorCtr="0">
            <a:norm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a:t>Stockage AWS</a:t>
            </a:r>
            <a:endParaRPr lang="fr-FR" dirty="0"/>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222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3962400" y="1281889"/>
            <a:ext cx="7553326" cy="2747186"/>
          </a:xfrm>
        </p:spPr>
        <p:txBody>
          <a:bodyPr anchor="ctr" anchorCtr="0">
            <a:noAutofit/>
          </a:bodyPr>
          <a:lstStyle>
            <a:lvl1pPr marL="0" indent="0" algn="ctr">
              <a:buNone/>
              <a:defRPr sz="7200" b="0">
                <a:solidFill>
                  <a:srgbClr val="222933"/>
                </a:solidFill>
                <a:latin typeface="Segoe UI Light" panose="020B0502040204020203" pitchFamily="34" charset="0"/>
                <a:cs typeface="Segoe UI Light" panose="020B0502040204020203" pitchFamily="34" charset="0"/>
              </a:defRPr>
            </a:lvl1pPr>
          </a:lstStyle>
          <a:p>
            <a:pPr lvl="0"/>
            <a:r>
              <a:rPr lang="fr-FR" dirty="0"/>
              <a:t>titre</a:t>
            </a:r>
          </a:p>
        </p:txBody>
      </p:sp>
      <p:sp>
        <p:nvSpPr>
          <p:cNvPr id="5" name="Ellipse 4">
            <a:extLst>
              <a:ext uri="{FF2B5EF4-FFF2-40B4-BE49-F238E27FC236}">
                <a16:creationId xmlns:a16="http://schemas.microsoft.com/office/drawing/2014/main" id="{7CD49A98-A8A2-40A5-8DA0-3BF448AB9F52}"/>
              </a:ext>
            </a:extLst>
          </p:cNvPr>
          <p:cNvSpPr/>
          <p:nvPr userDrawn="1"/>
        </p:nvSpPr>
        <p:spPr>
          <a:xfrm>
            <a:off x="386999" y="1827000"/>
            <a:ext cx="3204000" cy="3204000"/>
          </a:xfrm>
          <a:prstGeom prst="ellipse">
            <a:avLst/>
          </a:prstGeom>
          <a:solidFill>
            <a:srgbClr val="222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cxnSp>
        <p:nvCxnSpPr>
          <p:cNvPr id="13" name="Connecteur droit 12">
            <a:extLst>
              <a:ext uri="{FF2B5EF4-FFF2-40B4-BE49-F238E27FC236}">
                <a16:creationId xmlns:a16="http://schemas.microsoft.com/office/drawing/2014/main" id="{B5E3B66A-2DA5-402D-BB07-281EFA11CDA2}"/>
              </a:ext>
            </a:extLst>
          </p:cNvPr>
          <p:cNvCxnSpPr>
            <a:cxnSpLocks/>
          </p:cNvCxnSpPr>
          <p:nvPr userDrawn="1"/>
        </p:nvCxnSpPr>
        <p:spPr>
          <a:xfrm>
            <a:off x="1988999" y="-295275"/>
            <a:ext cx="0" cy="2146260"/>
          </a:xfrm>
          <a:prstGeom prst="line">
            <a:avLst/>
          </a:prstGeom>
          <a:ln w="127000">
            <a:solidFill>
              <a:srgbClr val="222933"/>
            </a:solidFill>
          </a:ln>
        </p:spPr>
        <p:style>
          <a:lnRef idx="1">
            <a:schemeClr val="accent1"/>
          </a:lnRef>
          <a:fillRef idx="0">
            <a:schemeClr val="accent1"/>
          </a:fillRef>
          <a:effectRef idx="0">
            <a:schemeClr val="accent1"/>
          </a:effectRef>
          <a:fontRef idx="minor">
            <a:schemeClr val="tx1"/>
          </a:fontRef>
        </p:style>
      </p:cxnSp>
      <p:sp>
        <p:nvSpPr>
          <p:cNvPr id="16" name="Espace réservé du contenu 15">
            <a:extLst>
              <a:ext uri="{FF2B5EF4-FFF2-40B4-BE49-F238E27FC236}">
                <a16:creationId xmlns:a16="http://schemas.microsoft.com/office/drawing/2014/main" id="{2D3A8F0F-39AA-4A8E-AE8C-D41545F6DA41}"/>
              </a:ext>
            </a:extLst>
          </p:cNvPr>
          <p:cNvSpPr>
            <a:spLocks noGrp="1"/>
          </p:cNvSpPr>
          <p:nvPr>
            <p:ph sz="quarter" idx="15"/>
          </p:nvPr>
        </p:nvSpPr>
        <p:spPr>
          <a:xfrm>
            <a:off x="3971924" y="4114799"/>
            <a:ext cx="7572375" cy="22764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5" name="Graphique 14">
            <a:extLst>
              <a:ext uri="{FF2B5EF4-FFF2-40B4-BE49-F238E27FC236}">
                <a16:creationId xmlns:a16="http://schemas.microsoft.com/office/drawing/2014/main" id="{04D7BC0A-7482-4C8F-93EB-BDE762F9E59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323337" y="2226891"/>
            <a:ext cx="1522796" cy="1933438"/>
          </a:xfrm>
          <a:prstGeom prst="rect">
            <a:avLst/>
          </a:prstGeom>
        </p:spPr>
      </p:pic>
      <p:sp>
        <p:nvSpPr>
          <p:cNvPr id="17" name="Rectangle 16">
            <a:extLst>
              <a:ext uri="{FF2B5EF4-FFF2-40B4-BE49-F238E27FC236}">
                <a16:creationId xmlns:a16="http://schemas.microsoft.com/office/drawing/2014/main" id="{8DF9F895-EC7D-4544-B9AE-D81AA9FCDC78}"/>
              </a:ext>
            </a:extLst>
          </p:cNvPr>
          <p:cNvSpPr/>
          <p:nvPr userDrawn="1"/>
        </p:nvSpPr>
        <p:spPr>
          <a:xfrm>
            <a:off x="1579433" y="4342834"/>
            <a:ext cx="819135" cy="430887"/>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QUIZ</a:t>
            </a:r>
            <a:endParaRPr kumimoji="0" lang="en-US" sz="2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22753584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par>
                          <p:cTn id="8" fill="hold">
                            <p:stCondLst>
                              <p:cond delay="1000"/>
                            </p:stCondLst>
                            <p:childTnLst>
                              <p:par>
                                <p:cTn id="9" presetID="45"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ppt_w</p:attrName>
                                        </p:attrNameLst>
                                      </p:cBhvr>
                                      <p:tavLst>
                                        <p:tav tm="0" fmla="#ppt_w*sin(2.5*pi*$)">
                                          <p:val>
                                            <p:fltVal val="0"/>
                                          </p:val>
                                        </p:tav>
                                        <p:tav tm="100000">
                                          <p:val>
                                            <p:fltVal val="1"/>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SECTION">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22293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 name="Titre 1"/>
          <p:cNvSpPr>
            <a:spLocks noGrp="1"/>
          </p:cNvSpPr>
          <p:nvPr>
            <p:ph type="ctrTitle" hasCustomPrompt="1"/>
          </p:nvPr>
        </p:nvSpPr>
        <p:spPr>
          <a:xfrm>
            <a:off x="2363787" y="204440"/>
            <a:ext cx="9144000" cy="448377"/>
          </a:xfrm>
        </p:spPr>
        <p:txBody>
          <a:bodyPr lIns="0" tIns="0" rIns="0" bIns="0" anchor="t" anchorCtr="0">
            <a:norm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1" y="1085848"/>
            <a:ext cx="12203574" cy="4294222"/>
          </a:xfrm>
        </p:spPr>
        <p:txBody>
          <a:bodyPr anchor="ctr" anchorCtr="0">
            <a:noAutofit/>
          </a:bodyPr>
          <a:lstStyle>
            <a:lvl1pPr marL="0" indent="0" algn="ctr">
              <a:buNone/>
              <a:defRPr sz="7200" b="0">
                <a:solidFill>
                  <a:srgbClr val="55BDFD"/>
                </a:solidFill>
                <a:latin typeface="Segoe UI Light" panose="020B0502040204020203" pitchFamily="34" charset="0"/>
                <a:cs typeface="Segoe UI Light" panose="020B0502040204020203" pitchFamily="34" charset="0"/>
              </a:defRPr>
            </a:lvl1pPr>
          </a:lstStyle>
          <a:p>
            <a:pPr lvl="0"/>
            <a:r>
              <a:rPr lang="fr-FR"/>
              <a:t>titre</a:t>
            </a:r>
          </a:p>
        </p:txBody>
      </p:sp>
    </p:spTree>
    <p:custDataLst>
      <p:tags r:id="rId1"/>
    </p:custDataLst>
    <p:extLst>
      <p:ext uri="{BB962C8B-B14F-4D97-AF65-F5344CB8AC3E}">
        <p14:creationId xmlns:p14="http://schemas.microsoft.com/office/powerpoint/2010/main" val="18512475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COUV SLIDE">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0" y="1689099"/>
            <a:ext cx="9144000" cy="2387600"/>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dirty="0"/>
              <a:t>Titre du cours</a:t>
            </a:r>
          </a:p>
        </p:txBody>
      </p:sp>
      <p:sp>
        <p:nvSpPr>
          <p:cNvPr id="3" name="Sous-titre 2"/>
          <p:cNvSpPr>
            <a:spLocks noGrp="1"/>
          </p:cNvSpPr>
          <p:nvPr>
            <p:ph type="subTitle" idx="1" hasCustomPrompt="1"/>
          </p:nvPr>
        </p:nvSpPr>
        <p:spPr>
          <a:xfrm>
            <a:off x="1524000" y="4168774"/>
            <a:ext cx="9144000" cy="1655762"/>
          </a:xfrm>
        </p:spPr>
        <p:txBody>
          <a:bodyPr/>
          <a:lstStyle>
            <a:lvl1pPr marL="0" indent="0" algn="ctr">
              <a:buNone/>
              <a:defRPr sz="2400" b="1" baseline="0">
                <a:solidFill>
                  <a:srgbClr val="55BDFD"/>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Numéro du module - Titre du module</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07787" y="0"/>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Tree>
    <p:custDataLst>
      <p:tags r:id="rId1"/>
    </p:custDataLst>
    <p:extLst>
      <p:ext uri="{BB962C8B-B14F-4D97-AF65-F5344CB8AC3E}">
        <p14:creationId xmlns:p14="http://schemas.microsoft.com/office/powerpoint/2010/main" val="6005503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COUV SLIDE BLC">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0" y="1689099"/>
            <a:ext cx="9144000" cy="2387600"/>
          </a:xfrm>
        </p:spPr>
        <p:txBody>
          <a:bodyPr anchor="b"/>
          <a:lstStyle>
            <a:lvl1pPr algn="ctr">
              <a:defRPr sz="6000">
                <a:solidFill>
                  <a:srgbClr val="222933"/>
                </a:solidFill>
                <a:latin typeface="Segoe UI Light" panose="020B0502040204020203" pitchFamily="34" charset="0"/>
                <a:cs typeface="Segoe UI Light" panose="020B0502040204020203" pitchFamily="34" charset="0"/>
              </a:defRPr>
            </a:lvl1pPr>
          </a:lstStyle>
          <a:p>
            <a:r>
              <a:rPr lang="fr-FR" dirty="0"/>
              <a:t>Titre du cours</a:t>
            </a:r>
          </a:p>
        </p:txBody>
      </p:sp>
      <p:sp>
        <p:nvSpPr>
          <p:cNvPr id="3" name="Sous-titre 2"/>
          <p:cNvSpPr>
            <a:spLocks noGrp="1"/>
          </p:cNvSpPr>
          <p:nvPr>
            <p:ph type="subTitle" idx="1" hasCustomPrompt="1"/>
          </p:nvPr>
        </p:nvSpPr>
        <p:spPr>
          <a:xfrm>
            <a:off x="1524000" y="4168774"/>
            <a:ext cx="9144000" cy="1655762"/>
          </a:xfrm>
        </p:spPr>
        <p:txBody>
          <a:bodyPr/>
          <a:lstStyle>
            <a:lvl1pPr marL="0" indent="0" algn="ctr">
              <a:buNone/>
              <a:defRPr sz="2400" b="1" baseline="0">
                <a:solidFill>
                  <a:srgbClr val="55BDFD"/>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Numéro du module - Titre du module</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07787" y="0"/>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Tree>
    <p:custDataLst>
      <p:tags r:id="rId1"/>
    </p:custDataLst>
    <p:extLst>
      <p:ext uri="{BB962C8B-B14F-4D97-AF65-F5344CB8AC3E}">
        <p14:creationId xmlns:p14="http://schemas.microsoft.com/office/powerpoint/2010/main" val="27656780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ESENTATION">
    <p:bg>
      <p:bgPr>
        <a:solidFill>
          <a:srgbClr val="55BDFD"/>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2363787" y="204440"/>
            <a:ext cx="9144000" cy="448377"/>
          </a:xfrm>
        </p:spPr>
        <p:txBody>
          <a:bodyPr lIns="0" tIns="0" rIns="0" bIns="0" anchor="t" anchorCtr="0">
            <a:norm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404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5" name="Espace réservé du texte 4">
            <a:extLst>
              <a:ext uri="{FF2B5EF4-FFF2-40B4-BE49-F238E27FC236}">
                <a16:creationId xmlns:a16="http://schemas.microsoft.com/office/drawing/2014/main" id="{2B6266F0-30FC-4A85-96A7-F7D4EC024678}"/>
              </a:ext>
            </a:extLst>
          </p:cNvPr>
          <p:cNvSpPr>
            <a:spLocks noGrp="1"/>
          </p:cNvSpPr>
          <p:nvPr>
            <p:ph type="body" sz="quarter" idx="13"/>
          </p:nvPr>
        </p:nvSpPr>
        <p:spPr>
          <a:xfrm>
            <a:off x="2083442" y="1739309"/>
            <a:ext cx="9435920" cy="2554880"/>
          </a:xfrm>
        </p:spPr>
        <p:txBody>
          <a:bodyPr>
            <a:noAutofit/>
          </a:bodyPr>
          <a:lstStyle>
            <a:lvl1pPr>
              <a:defRPr sz="2400">
                <a:solidFill>
                  <a:schemeClr val="bg1"/>
                </a:solidFill>
                <a:latin typeface="Segoe UI" panose="020B0502040204020203" pitchFamily="34" charset="0"/>
                <a:cs typeface="Segoe UI" panose="020B0502040204020203" pitchFamily="34" charset="0"/>
              </a:defRPr>
            </a:lvl1pPr>
            <a:lvl2pPr>
              <a:defRPr sz="2000">
                <a:solidFill>
                  <a:schemeClr val="bg1"/>
                </a:solidFill>
                <a:latin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cs typeface="Segoe UI" panose="020B0502040204020203" pitchFamily="34" charset="0"/>
              </a:defRPr>
            </a:lvl3pPr>
            <a:lvl4pPr>
              <a:defRPr sz="1600">
                <a:solidFill>
                  <a:schemeClr val="bg1"/>
                </a:solidFill>
                <a:latin typeface="Segoe UI" panose="020B0502040204020203" pitchFamily="34" charset="0"/>
                <a:cs typeface="Segoe UI" panose="020B0502040204020203" pitchFamily="34" charset="0"/>
              </a:defRPr>
            </a:lvl4pPr>
            <a:lvl5pPr>
              <a:defRPr sz="1400">
                <a:solidFill>
                  <a:schemeClr val="bg1"/>
                </a:solidFill>
                <a:latin typeface="Segoe UI" panose="020B0502040204020203" pitchFamily="34" charset="0"/>
                <a:cs typeface="Segoe UI" panose="020B0502040204020203"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2083443" y="1085849"/>
            <a:ext cx="3668362" cy="542925"/>
          </a:xfrm>
        </p:spPr>
        <p:txBody>
          <a:bodyPr/>
          <a:lstStyle>
            <a:lvl1pPr marL="0" indent="0">
              <a:buNone/>
              <a:defRPr b="1">
                <a:solidFill>
                  <a:srgbClr val="40404C"/>
                </a:solidFill>
                <a:latin typeface="Segoe UI" panose="020B0502040204020203" pitchFamily="34" charset="0"/>
                <a:cs typeface="Segoe UI" panose="020B0502040204020203" pitchFamily="34" charset="0"/>
              </a:defRPr>
            </a:lvl1pPr>
          </a:lstStyle>
          <a:p>
            <a:pPr lvl="0"/>
            <a:r>
              <a:rPr lang="fr-FR" dirty="0"/>
              <a:t>titre</a:t>
            </a:r>
          </a:p>
        </p:txBody>
      </p:sp>
      <p:pic>
        <p:nvPicPr>
          <p:cNvPr id="7" name="Graphique 6" descr="Objectif">
            <a:extLst>
              <a:ext uri="{FF2B5EF4-FFF2-40B4-BE49-F238E27FC236}">
                <a16:creationId xmlns:a16="http://schemas.microsoft.com/office/drawing/2014/main" id="{F51FDAE6-4143-4926-A725-6FE7851779FF}"/>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6027" y="1087783"/>
            <a:ext cx="587415" cy="587415"/>
          </a:xfrm>
          <a:prstGeom prst="rect">
            <a:avLst/>
          </a:prstGeom>
        </p:spPr>
      </p:pic>
    </p:spTree>
    <p:custDataLst>
      <p:tags r:id="rId1"/>
    </p:custDataLst>
    <p:extLst>
      <p:ext uri="{BB962C8B-B14F-4D97-AF65-F5344CB8AC3E}">
        <p14:creationId xmlns:p14="http://schemas.microsoft.com/office/powerpoint/2010/main" val="25816741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U">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39365" y="204441"/>
            <a:ext cx="11168422" cy="283239"/>
          </a:xfrm>
        </p:spPr>
        <p:txBody>
          <a:bodyPr lIns="0" tIns="0" rIns="0" bIns="0" anchor="t" anchorCtr="0">
            <a:no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5" name="Espace réservé du texte 4">
            <a:extLst>
              <a:ext uri="{FF2B5EF4-FFF2-40B4-BE49-F238E27FC236}">
                <a16:creationId xmlns:a16="http://schemas.microsoft.com/office/drawing/2014/main" id="{2B6266F0-30FC-4A85-96A7-F7D4EC024678}"/>
              </a:ext>
            </a:extLst>
          </p:cNvPr>
          <p:cNvSpPr>
            <a:spLocks noGrp="1"/>
          </p:cNvSpPr>
          <p:nvPr>
            <p:ph type="body" sz="quarter" idx="13"/>
          </p:nvPr>
        </p:nvSpPr>
        <p:spPr>
          <a:xfrm>
            <a:off x="2083443" y="1765298"/>
            <a:ext cx="9435919" cy="3933860"/>
          </a:xfrm>
        </p:spPr>
        <p:txBody>
          <a:bodyPr>
            <a:noAutofit/>
          </a:bodyPr>
          <a:lstStyle>
            <a:lvl1pPr>
              <a:defRPr sz="2400">
                <a:solidFill>
                  <a:schemeClr val="bg1"/>
                </a:solidFill>
                <a:latin typeface="Segoe UI" panose="020B0502040204020203" pitchFamily="34" charset="0"/>
                <a:cs typeface="Segoe UI" panose="020B0502040204020203" pitchFamily="34" charset="0"/>
              </a:defRPr>
            </a:lvl1pPr>
            <a:lvl2pPr>
              <a:defRPr sz="2000">
                <a:solidFill>
                  <a:schemeClr val="bg1"/>
                </a:solidFill>
                <a:latin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cs typeface="Segoe UI" panose="020B0502040204020203" pitchFamily="34" charset="0"/>
              </a:defRPr>
            </a:lvl3pPr>
            <a:lvl4pPr>
              <a:defRPr sz="1600">
                <a:solidFill>
                  <a:schemeClr val="bg1"/>
                </a:solidFill>
                <a:latin typeface="Segoe UI" panose="020B0502040204020203" pitchFamily="34" charset="0"/>
                <a:cs typeface="Segoe UI" panose="020B0502040204020203" pitchFamily="34" charset="0"/>
              </a:defRPr>
            </a:lvl4pPr>
            <a:lvl5pPr>
              <a:defRPr sz="1400">
                <a:solidFill>
                  <a:schemeClr val="bg1"/>
                </a:solidFill>
                <a:latin typeface="Segoe UI" panose="020B0502040204020203" pitchFamily="34" charset="0"/>
                <a:cs typeface="Segoe UI" panose="020B0502040204020203"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339365" y="487681"/>
            <a:ext cx="11179997" cy="396209"/>
          </a:xfrm>
        </p:spPr>
        <p:txBody>
          <a:bodyPr lIns="0" tIns="0" rIns="0" bIns="0">
            <a:noAutofit/>
          </a:bodyPr>
          <a:lstStyle>
            <a:lvl1pPr marL="0" indent="0" algn="r">
              <a:buNone/>
              <a:defRPr sz="2000" b="1">
                <a:solidFill>
                  <a:srgbClr val="55BDFD"/>
                </a:solidFill>
                <a:latin typeface="Segoe UI" panose="020B0502040204020203" pitchFamily="34" charset="0"/>
                <a:cs typeface="Segoe UI" panose="020B0502040204020203" pitchFamily="34" charset="0"/>
              </a:defRPr>
            </a:lvl1pPr>
          </a:lstStyle>
          <a:p>
            <a:pPr lvl="0"/>
            <a:r>
              <a:rPr lang="fr-FR" dirty="0"/>
              <a:t>titre</a:t>
            </a:r>
          </a:p>
        </p:txBody>
      </p:sp>
    </p:spTree>
    <p:custDataLst>
      <p:tags r:id="rId1"/>
    </p:custDataLst>
    <p:extLst>
      <p:ext uri="{BB962C8B-B14F-4D97-AF65-F5344CB8AC3E}">
        <p14:creationId xmlns:p14="http://schemas.microsoft.com/office/powerpoint/2010/main" val="28153814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CONTENU">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39365" y="204441"/>
            <a:ext cx="11168422" cy="283239"/>
          </a:xfrm>
        </p:spPr>
        <p:txBody>
          <a:bodyPr lIns="0" tIns="0" rIns="0" bIns="0" anchor="t" anchorCtr="0">
            <a:no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339365" y="487681"/>
            <a:ext cx="11179997" cy="396209"/>
          </a:xfrm>
        </p:spPr>
        <p:txBody>
          <a:bodyPr lIns="0" tIns="0" rIns="0" bIns="0">
            <a:noAutofit/>
          </a:bodyPr>
          <a:lstStyle>
            <a:lvl1pPr marL="0" indent="0" algn="r">
              <a:buNone/>
              <a:defRPr sz="2000" b="1">
                <a:solidFill>
                  <a:srgbClr val="55BDFD"/>
                </a:solidFill>
                <a:latin typeface="Segoe UI" panose="020B0502040204020203" pitchFamily="34" charset="0"/>
                <a:cs typeface="Segoe UI" panose="020B0502040204020203" pitchFamily="34" charset="0"/>
              </a:defRPr>
            </a:lvl1pPr>
          </a:lstStyle>
          <a:p>
            <a:pPr lvl="0"/>
            <a:r>
              <a:rPr lang="fr-FR" dirty="0"/>
              <a:t>titre</a:t>
            </a:r>
          </a:p>
        </p:txBody>
      </p:sp>
      <p:sp>
        <p:nvSpPr>
          <p:cNvPr id="15" name="Rectangle 14">
            <a:extLst>
              <a:ext uri="{FF2B5EF4-FFF2-40B4-BE49-F238E27FC236}">
                <a16:creationId xmlns:a16="http://schemas.microsoft.com/office/drawing/2014/main" id="{49AFB75E-599E-45D6-A646-58F59470A008}"/>
              </a:ext>
            </a:extLst>
          </p:cNvPr>
          <p:cNvSpPr/>
          <p:nvPr userDrawn="1"/>
        </p:nvSpPr>
        <p:spPr>
          <a:xfrm>
            <a:off x="702620" y="1359206"/>
            <a:ext cx="423541" cy="5174102"/>
          </a:xfrm>
          <a:custGeom>
            <a:avLst/>
            <a:gdLst>
              <a:gd name="connsiteX0" fmla="*/ 0 w 695325"/>
              <a:gd name="connsiteY0" fmla="*/ 0 h 5229225"/>
              <a:gd name="connsiteX1" fmla="*/ 695325 w 695325"/>
              <a:gd name="connsiteY1" fmla="*/ 0 h 5229225"/>
              <a:gd name="connsiteX2" fmla="*/ 695325 w 695325"/>
              <a:gd name="connsiteY2" fmla="*/ 5229225 h 5229225"/>
              <a:gd name="connsiteX3" fmla="*/ 0 w 695325"/>
              <a:gd name="connsiteY3" fmla="*/ 5229225 h 5229225"/>
              <a:gd name="connsiteX4" fmla="*/ 0 w 695325"/>
              <a:gd name="connsiteY4" fmla="*/ 0 h 5229225"/>
              <a:gd name="connsiteX0" fmla="*/ 0 w 695325"/>
              <a:gd name="connsiteY0" fmla="*/ 466725 h 5695950"/>
              <a:gd name="connsiteX1" fmla="*/ 685800 w 695325"/>
              <a:gd name="connsiteY1" fmla="*/ 0 h 5695950"/>
              <a:gd name="connsiteX2" fmla="*/ 695325 w 695325"/>
              <a:gd name="connsiteY2" fmla="*/ 5695950 h 5695950"/>
              <a:gd name="connsiteX3" fmla="*/ 0 w 695325"/>
              <a:gd name="connsiteY3" fmla="*/ 5695950 h 5695950"/>
              <a:gd name="connsiteX4" fmla="*/ 0 w 695325"/>
              <a:gd name="connsiteY4" fmla="*/ 466725 h 5695950"/>
              <a:gd name="connsiteX0" fmla="*/ 0 w 685800"/>
              <a:gd name="connsiteY0" fmla="*/ 466725 h 5695950"/>
              <a:gd name="connsiteX1" fmla="*/ 685800 w 685800"/>
              <a:gd name="connsiteY1" fmla="*/ 0 h 5695950"/>
              <a:gd name="connsiteX2" fmla="*/ 638175 w 685800"/>
              <a:gd name="connsiteY2" fmla="*/ 4257675 h 5695950"/>
              <a:gd name="connsiteX3" fmla="*/ 0 w 685800"/>
              <a:gd name="connsiteY3" fmla="*/ 5695950 h 5695950"/>
              <a:gd name="connsiteX4" fmla="*/ 0 w 685800"/>
              <a:gd name="connsiteY4" fmla="*/ 466725 h 5695950"/>
              <a:gd name="connsiteX0" fmla="*/ 0 w 704850"/>
              <a:gd name="connsiteY0" fmla="*/ 466725 h 5695950"/>
              <a:gd name="connsiteX1" fmla="*/ 685800 w 704850"/>
              <a:gd name="connsiteY1" fmla="*/ 0 h 5695950"/>
              <a:gd name="connsiteX2" fmla="*/ 704850 w 704850"/>
              <a:gd name="connsiteY2" fmla="*/ 5229225 h 5695950"/>
              <a:gd name="connsiteX3" fmla="*/ 0 w 704850"/>
              <a:gd name="connsiteY3" fmla="*/ 5695950 h 5695950"/>
              <a:gd name="connsiteX4" fmla="*/ 0 w 704850"/>
              <a:gd name="connsiteY4" fmla="*/ 466725 h 5695950"/>
              <a:gd name="connsiteX0" fmla="*/ 0 w 695325"/>
              <a:gd name="connsiteY0" fmla="*/ 466725 h 5695950"/>
              <a:gd name="connsiteX1" fmla="*/ 685800 w 695325"/>
              <a:gd name="connsiteY1" fmla="*/ 0 h 5695950"/>
              <a:gd name="connsiteX2" fmla="*/ 695325 w 695325"/>
              <a:gd name="connsiteY2" fmla="*/ 5210175 h 5695950"/>
              <a:gd name="connsiteX3" fmla="*/ 0 w 695325"/>
              <a:gd name="connsiteY3" fmla="*/ 5695950 h 5695950"/>
              <a:gd name="connsiteX4" fmla="*/ 0 w 695325"/>
              <a:gd name="connsiteY4" fmla="*/ 466725 h 5695950"/>
              <a:gd name="connsiteX0" fmla="*/ 0 w 692128"/>
              <a:gd name="connsiteY0" fmla="*/ 466725 h 5695950"/>
              <a:gd name="connsiteX1" fmla="*/ 685800 w 692128"/>
              <a:gd name="connsiteY1" fmla="*/ 0 h 5695950"/>
              <a:gd name="connsiteX2" fmla="*/ 692128 w 692128"/>
              <a:gd name="connsiteY2" fmla="*/ 5229358 h 5695950"/>
              <a:gd name="connsiteX3" fmla="*/ 0 w 692128"/>
              <a:gd name="connsiteY3" fmla="*/ 5695950 h 5695950"/>
              <a:gd name="connsiteX4" fmla="*/ 0 w 692128"/>
              <a:gd name="connsiteY4" fmla="*/ 466725 h 5695950"/>
              <a:gd name="connsiteX0" fmla="*/ 0 w 695325"/>
              <a:gd name="connsiteY0" fmla="*/ 457133 h 5695950"/>
              <a:gd name="connsiteX1" fmla="*/ 688997 w 695325"/>
              <a:gd name="connsiteY1" fmla="*/ 0 h 5695950"/>
              <a:gd name="connsiteX2" fmla="*/ 695325 w 695325"/>
              <a:gd name="connsiteY2" fmla="*/ 5229358 h 5695950"/>
              <a:gd name="connsiteX3" fmla="*/ 3197 w 695325"/>
              <a:gd name="connsiteY3" fmla="*/ 5695950 h 5695950"/>
              <a:gd name="connsiteX4" fmla="*/ 0 w 695325"/>
              <a:gd name="connsiteY4" fmla="*/ 457133 h 569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5695950">
                <a:moveTo>
                  <a:pt x="0" y="457133"/>
                </a:moveTo>
                <a:lnTo>
                  <a:pt x="688997" y="0"/>
                </a:lnTo>
                <a:cubicBezTo>
                  <a:pt x="691106" y="1743119"/>
                  <a:pt x="693216" y="3486239"/>
                  <a:pt x="695325" y="5229358"/>
                </a:cubicBezTo>
                <a:lnTo>
                  <a:pt x="3197" y="5695950"/>
                </a:lnTo>
                <a:cubicBezTo>
                  <a:pt x="2131" y="3949678"/>
                  <a:pt x="1066" y="2203405"/>
                  <a:pt x="0" y="457133"/>
                </a:cubicBezTo>
                <a:close/>
              </a:path>
            </a:pathLst>
          </a:custGeom>
          <a:solidFill>
            <a:srgbClr val="009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13" name="Rectangle 12">
            <a:extLst>
              <a:ext uri="{FF2B5EF4-FFF2-40B4-BE49-F238E27FC236}">
                <a16:creationId xmlns:a16="http://schemas.microsoft.com/office/drawing/2014/main" id="{81B396CF-C6F8-484A-890D-0C64E0CCC012}"/>
              </a:ext>
            </a:extLst>
          </p:cNvPr>
          <p:cNvSpPr/>
          <p:nvPr userDrawn="1"/>
        </p:nvSpPr>
        <p:spPr>
          <a:xfrm rot="10800000">
            <a:off x="393241" y="1561739"/>
            <a:ext cx="312437" cy="4971660"/>
          </a:xfrm>
          <a:custGeom>
            <a:avLst/>
            <a:gdLst>
              <a:gd name="connsiteX0" fmla="*/ 0 w 400050"/>
              <a:gd name="connsiteY0" fmla="*/ 0 h 5267325"/>
              <a:gd name="connsiteX1" fmla="*/ 400050 w 400050"/>
              <a:gd name="connsiteY1" fmla="*/ 0 h 5267325"/>
              <a:gd name="connsiteX2" fmla="*/ 400050 w 400050"/>
              <a:gd name="connsiteY2" fmla="*/ 5267325 h 5267325"/>
              <a:gd name="connsiteX3" fmla="*/ 0 w 400050"/>
              <a:gd name="connsiteY3" fmla="*/ 5267325 h 5267325"/>
              <a:gd name="connsiteX4" fmla="*/ 0 w 400050"/>
              <a:gd name="connsiteY4" fmla="*/ 0 h 5267325"/>
              <a:gd name="connsiteX0" fmla="*/ 0 w 400050"/>
              <a:gd name="connsiteY0" fmla="*/ 0 h 5524500"/>
              <a:gd name="connsiteX1" fmla="*/ 400050 w 400050"/>
              <a:gd name="connsiteY1" fmla="*/ 257175 h 5524500"/>
              <a:gd name="connsiteX2" fmla="*/ 400050 w 400050"/>
              <a:gd name="connsiteY2" fmla="*/ 5524500 h 5524500"/>
              <a:gd name="connsiteX3" fmla="*/ 0 w 400050"/>
              <a:gd name="connsiteY3" fmla="*/ 5524500 h 5524500"/>
              <a:gd name="connsiteX4" fmla="*/ 0 w 400050"/>
              <a:gd name="connsiteY4" fmla="*/ 0 h 5524500"/>
              <a:gd name="connsiteX0" fmla="*/ 9525 w 409575"/>
              <a:gd name="connsiteY0" fmla="*/ 0 h 5524500"/>
              <a:gd name="connsiteX1" fmla="*/ 409575 w 409575"/>
              <a:gd name="connsiteY1" fmla="*/ 257175 h 5524500"/>
              <a:gd name="connsiteX2" fmla="*/ 409575 w 409575"/>
              <a:gd name="connsiteY2" fmla="*/ 5524500 h 5524500"/>
              <a:gd name="connsiteX3" fmla="*/ 0 w 409575"/>
              <a:gd name="connsiteY3" fmla="*/ 5019675 h 5524500"/>
              <a:gd name="connsiteX4" fmla="*/ 9525 w 409575"/>
              <a:gd name="connsiteY4" fmla="*/ 0 h 5524500"/>
              <a:gd name="connsiteX0" fmla="*/ 9525 w 409575"/>
              <a:gd name="connsiteY0" fmla="*/ 0 h 5524500"/>
              <a:gd name="connsiteX1" fmla="*/ 409575 w 409575"/>
              <a:gd name="connsiteY1" fmla="*/ 257175 h 5524500"/>
              <a:gd name="connsiteX2" fmla="*/ 409575 w 409575"/>
              <a:gd name="connsiteY2" fmla="*/ 5524500 h 5524500"/>
              <a:gd name="connsiteX3" fmla="*/ 0 w 409575"/>
              <a:gd name="connsiteY3" fmla="*/ 5276850 h 5524500"/>
              <a:gd name="connsiteX4" fmla="*/ 9525 w 409575"/>
              <a:gd name="connsiteY4" fmla="*/ 0 h 5524500"/>
              <a:gd name="connsiteX0" fmla="*/ 9525 w 442363"/>
              <a:gd name="connsiteY0" fmla="*/ 0 h 5433424"/>
              <a:gd name="connsiteX1" fmla="*/ 409575 w 442363"/>
              <a:gd name="connsiteY1" fmla="*/ 257175 h 5433424"/>
              <a:gd name="connsiteX2" fmla="*/ 442363 w 442363"/>
              <a:gd name="connsiteY2" fmla="*/ 5433424 h 5433424"/>
              <a:gd name="connsiteX3" fmla="*/ 0 w 442363"/>
              <a:gd name="connsiteY3" fmla="*/ 5276850 h 5433424"/>
              <a:gd name="connsiteX4" fmla="*/ 9525 w 442363"/>
              <a:gd name="connsiteY4" fmla="*/ 0 h 5433424"/>
              <a:gd name="connsiteX0" fmla="*/ 9525 w 413218"/>
              <a:gd name="connsiteY0" fmla="*/ 0 h 5520857"/>
              <a:gd name="connsiteX1" fmla="*/ 409575 w 413218"/>
              <a:gd name="connsiteY1" fmla="*/ 257175 h 5520857"/>
              <a:gd name="connsiteX2" fmla="*/ 413218 w 413218"/>
              <a:gd name="connsiteY2" fmla="*/ 5520857 h 5520857"/>
              <a:gd name="connsiteX3" fmla="*/ 0 w 413218"/>
              <a:gd name="connsiteY3" fmla="*/ 5276850 h 5520857"/>
              <a:gd name="connsiteX4" fmla="*/ 9525 w 413218"/>
              <a:gd name="connsiteY4" fmla="*/ 0 h 5520857"/>
              <a:gd name="connsiteX0" fmla="*/ 38669 w 413218"/>
              <a:gd name="connsiteY0" fmla="*/ 0 h 5473498"/>
              <a:gd name="connsiteX1" fmla="*/ 409575 w 413218"/>
              <a:gd name="connsiteY1" fmla="*/ 209816 h 5473498"/>
              <a:gd name="connsiteX2" fmla="*/ 413218 w 413218"/>
              <a:gd name="connsiteY2" fmla="*/ 5473498 h 5473498"/>
              <a:gd name="connsiteX3" fmla="*/ 0 w 413218"/>
              <a:gd name="connsiteY3" fmla="*/ 5229491 h 5473498"/>
              <a:gd name="connsiteX4" fmla="*/ 38669 w 413218"/>
              <a:gd name="connsiteY4" fmla="*/ 0 h 5473498"/>
              <a:gd name="connsiteX0" fmla="*/ 13168 w 413218"/>
              <a:gd name="connsiteY0" fmla="*/ 0 h 5509928"/>
              <a:gd name="connsiteX1" fmla="*/ 409575 w 413218"/>
              <a:gd name="connsiteY1" fmla="*/ 246246 h 5509928"/>
              <a:gd name="connsiteX2" fmla="*/ 413218 w 413218"/>
              <a:gd name="connsiteY2" fmla="*/ 5509928 h 5509928"/>
              <a:gd name="connsiteX3" fmla="*/ 0 w 413218"/>
              <a:gd name="connsiteY3" fmla="*/ 5265921 h 5509928"/>
              <a:gd name="connsiteX4" fmla="*/ 13168 w 413218"/>
              <a:gd name="connsiteY4" fmla="*/ 0 h 5509928"/>
              <a:gd name="connsiteX0" fmla="*/ 13168 w 413218"/>
              <a:gd name="connsiteY0" fmla="*/ 0 h 5509928"/>
              <a:gd name="connsiteX1" fmla="*/ 409575 w 413218"/>
              <a:gd name="connsiteY1" fmla="*/ 246246 h 5509928"/>
              <a:gd name="connsiteX2" fmla="*/ 413218 w 413218"/>
              <a:gd name="connsiteY2" fmla="*/ 5509928 h 5509928"/>
              <a:gd name="connsiteX3" fmla="*/ 0 w 413218"/>
              <a:gd name="connsiteY3" fmla="*/ 5265921 h 5509928"/>
              <a:gd name="connsiteX4" fmla="*/ 13168 w 413218"/>
              <a:gd name="connsiteY4" fmla="*/ 0 h 5509928"/>
              <a:gd name="connsiteX0" fmla="*/ 605 w 400655"/>
              <a:gd name="connsiteY0" fmla="*/ 0 h 5509928"/>
              <a:gd name="connsiteX1" fmla="*/ 397012 w 400655"/>
              <a:gd name="connsiteY1" fmla="*/ 246246 h 5509928"/>
              <a:gd name="connsiteX2" fmla="*/ 400655 w 400655"/>
              <a:gd name="connsiteY2" fmla="*/ 5509928 h 5509928"/>
              <a:gd name="connsiteX3" fmla="*/ 12938 w 400655"/>
              <a:gd name="connsiteY3" fmla="*/ 5171203 h 5509928"/>
              <a:gd name="connsiteX4" fmla="*/ 605 w 400655"/>
              <a:gd name="connsiteY4" fmla="*/ 0 h 5509928"/>
              <a:gd name="connsiteX0" fmla="*/ 20454 w 420504"/>
              <a:gd name="connsiteY0" fmla="*/ 0 h 5509928"/>
              <a:gd name="connsiteX1" fmla="*/ 416861 w 420504"/>
              <a:gd name="connsiteY1" fmla="*/ 246246 h 5509928"/>
              <a:gd name="connsiteX2" fmla="*/ 420504 w 420504"/>
              <a:gd name="connsiteY2" fmla="*/ 5509928 h 5509928"/>
              <a:gd name="connsiteX3" fmla="*/ 0 w 420504"/>
              <a:gd name="connsiteY3" fmla="*/ 5273208 h 5509928"/>
              <a:gd name="connsiteX4" fmla="*/ 20454 w 420504"/>
              <a:gd name="connsiteY4" fmla="*/ 0 h 5509928"/>
              <a:gd name="connsiteX0" fmla="*/ 3520 w 420504"/>
              <a:gd name="connsiteY0" fmla="*/ 0 h 5514623"/>
              <a:gd name="connsiteX1" fmla="*/ 416861 w 420504"/>
              <a:gd name="connsiteY1" fmla="*/ 250941 h 5514623"/>
              <a:gd name="connsiteX2" fmla="*/ 420504 w 420504"/>
              <a:gd name="connsiteY2" fmla="*/ 5514623 h 5514623"/>
              <a:gd name="connsiteX3" fmla="*/ 0 w 420504"/>
              <a:gd name="connsiteY3" fmla="*/ 5277903 h 5514623"/>
              <a:gd name="connsiteX4" fmla="*/ 3520 w 420504"/>
              <a:gd name="connsiteY4" fmla="*/ 0 h 5514623"/>
              <a:gd name="connsiteX0" fmla="*/ 3520 w 420504"/>
              <a:gd name="connsiteY0" fmla="*/ 0 h 5514623"/>
              <a:gd name="connsiteX1" fmla="*/ 416861 w 420504"/>
              <a:gd name="connsiteY1" fmla="*/ 250941 h 5514623"/>
              <a:gd name="connsiteX2" fmla="*/ 420504 w 420504"/>
              <a:gd name="connsiteY2" fmla="*/ 5514623 h 5514623"/>
              <a:gd name="connsiteX3" fmla="*/ 0 w 420504"/>
              <a:gd name="connsiteY3" fmla="*/ 5277903 h 5514623"/>
              <a:gd name="connsiteX4" fmla="*/ 3520 w 420504"/>
              <a:gd name="connsiteY4" fmla="*/ 0 h 5514623"/>
              <a:gd name="connsiteX0" fmla="*/ 3770 w 420754"/>
              <a:gd name="connsiteY0" fmla="*/ 0 h 5514623"/>
              <a:gd name="connsiteX1" fmla="*/ 417111 w 420754"/>
              <a:gd name="connsiteY1" fmla="*/ 250941 h 5514623"/>
              <a:gd name="connsiteX2" fmla="*/ 420754 w 420754"/>
              <a:gd name="connsiteY2" fmla="*/ 5514623 h 5514623"/>
              <a:gd name="connsiteX3" fmla="*/ 250 w 420754"/>
              <a:gd name="connsiteY3" fmla="*/ 5277903 h 5514623"/>
              <a:gd name="connsiteX4" fmla="*/ 3770 w 420754"/>
              <a:gd name="connsiteY4" fmla="*/ 0 h 5514623"/>
              <a:gd name="connsiteX0" fmla="*/ 3770 w 420754"/>
              <a:gd name="connsiteY0" fmla="*/ 0 h 5514623"/>
              <a:gd name="connsiteX1" fmla="*/ 412878 w 420754"/>
              <a:gd name="connsiteY1" fmla="*/ 368333 h 5514623"/>
              <a:gd name="connsiteX2" fmla="*/ 420754 w 420754"/>
              <a:gd name="connsiteY2" fmla="*/ 5514623 h 5514623"/>
              <a:gd name="connsiteX3" fmla="*/ 250 w 420754"/>
              <a:gd name="connsiteY3" fmla="*/ 5277903 h 5514623"/>
              <a:gd name="connsiteX4" fmla="*/ 3770 w 420754"/>
              <a:gd name="connsiteY4" fmla="*/ 0 h 5514623"/>
              <a:gd name="connsiteX0" fmla="*/ 3770 w 420754"/>
              <a:gd name="connsiteY0" fmla="*/ 0 h 5514623"/>
              <a:gd name="connsiteX1" fmla="*/ 417112 w 420754"/>
              <a:gd name="connsiteY1" fmla="*/ 288506 h 5514623"/>
              <a:gd name="connsiteX2" fmla="*/ 420754 w 420754"/>
              <a:gd name="connsiteY2" fmla="*/ 5514623 h 5514623"/>
              <a:gd name="connsiteX3" fmla="*/ 250 w 420754"/>
              <a:gd name="connsiteY3" fmla="*/ 5277903 h 5514623"/>
              <a:gd name="connsiteX4" fmla="*/ 3770 w 420754"/>
              <a:gd name="connsiteY4" fmla="*/ 0 h 5514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54" h="5514623">
                <a:moveTo>
                  <a:pt x="3770" y="0"/>
                </a:moveTo>
                <a:cubicBezTo>
                  <a:pt x="135906" y="82082"/>
                  <a:pt x="284976" y="206424"/>
                  <a:pt x="417112" y="288506"/>
                </a:cubicBezTo>
                <a:cubicBezTo>
                  <a:pt x="418326" y="2043067"/>
                  <a:pt x="419540" y="3760062"/>
                  <a:pt x="420754" y="5514623"/>
                </a:cubicBezTo>
                <a:lnTo>
                  <a:pt x="250" y="5277903"/>
                </a:lnTo>
                <a:cubicBezTo>
                  <a:pt x="4639" y="3522596"/>
                  <a:pt x="-4852" y="1764699"/>
                  <a:pt x="3770" y="0"/>
                </a:cubicBezTo>
                <a:close/>
              </a:path>
            </a:pathLst>
          </a:custGeom>
          <a:solidFill>
            <a:srgbClr val="005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4" name="Rectangle 3">
            <a:extLst>
              <a:ext uri="{FF2B5EF4-FFF2-40B4-BE49-F238E27FC236}">
                <a16:creationId xmlns:a16="http://schemas.microsoft.com/office/drawing/2014/main" id="{FEEF4693-8790-4943-8E99-AF28DE698865}"/>
              </a:ext>
            </a:extLst>
          </p:cNvPr>
          <p:cNvSpPr/>
          <p:nvPr userDrawn="1"/>
        </p:nvSpPr>
        <p:spPr>
          <a:xfrm>
            <a:off x="1111585" y="1360493"/>
            <a:ext cx="4984415" cy="4732194"/>
          </a:xfrm>
          <a:prstGeom prst="rect">
            <a:avLst/>
          </a:prstGeom>
          <a:solidFill>
            <a:srgbClr val="55BDFD"/>
          </a:solidFill>
          <a:ln>
            <a:solidFill>
              <a:srgbClr val="55B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5" name="Espace réservé du texte 4">
            <a:extLst>
              <a:ext uri="{FF2B5EF4-FFF2-40B4-BE49-F238E27FC236}">
                <a16:creationId xmlns:a16="http://schemas.microsoft.com/office/drawing/2014/main" id="{2B6266F0-30FC-4A85-96A7-F7D4EC024678}"/>
              </a:ext>
            </a:extLst>
          </p:cNvPr>
          <p:cNvSpPr>
            <a:spLocks noGrp="1"/>
          </p:cNvSpPr>
          <p:nvPr>
            <p:ph type="body" sz="quarter" idx="13"/>
          </p:nvPr>
        </p:nvSpPr>
        <p:spPr>
          <a:xfrm>
            <a:off x="1371601" y="1642271"/>
            <a:ext cx="4502426" cy="4213534"/>
          </a:xfrm>
        </p:spPr>
        <p:txBody>
          <a:bodyPr>
            <a:noAutofit/>
          </a:bodyPr>
          <a:lstStyle>
            <a:lvl1pPr>
              <a:defRPr sz="2400">
                <a:solidFill>
                  <a:schemeClr val="bg1"/>
                </a:solidFill>
                <a:latin typeface="Segoe UI" panose="020B0502040204020203" pitchFamily="34" charset="0"/>
                <a:cs typeface="Segoe UI" panose="020B0502040204020203" pitchFamily="34" charset="0"/>
              </a:defRPr>
            </a:lvl1pPr>
            <a:lvl2pPr>
              <a:defRPr sz="2000">
                <a:solidFill>
                  <a:schemeClr val="bg1"/>
                </a:solidFill>
                <a:latin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cs typeface="Segoe UI" panose="020B0502040204020203" pitchFamily="34" charset="0"/>
              </a:defRPr>
            </a:lvl3pPr>
            <a:lvl4pPr>
              <a:defRPr sz="1600">
                <a:solidFill>
                  <a:schemeClr val="bg1"/>
                </a:solidFill>
                <a:latin typeface="Segoe UI" panose="020B0502040204020203" pitchFamily="34" charset="0"/>
                <a:cs typeface="Segoe UI" panose="020B0502040204020203" pitchFamily="34" charset="0"/>
              </a:defRPr>
            </a:lvl4pPr>
            <a:lvl5pPr>
              <a:defRPr sz="1400">
                <a:solidFill>
                  <a:schemeClr val="bg1"/>
                </a:solidFill>
                <a:latin typeface="Segoe UI" panose="020B0502040204020203" pitchFamily="34" charset="0"/>
                <a:cs typeface="Segoe UI" panose="020B0502040204020203"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 name="Rectangle 2">
            <a:extLst>
              <a:ext uri="{FF2B5EF4-FFF2-40B4-BE49-F238E27FC236}">
                <a16:creationId xmlns:a16="http://schemas.microsoft.com/office/drawing/2014/main" id="{C714DE01-9D29-407E-8F1D-B88870E1854C}"/>
              </a:ext>
            </a:extLst>
          </p:cNvPr>
          <p:cNvSpPr/>
          <p:nvPr userDrawn="1"/>
        </p:nvSpPr>
        <p:spPr>
          <a:xfrm>
            <a:off x="0" y="1568746"/>
            <a:ext cx="396016" cy="4684955"/>
          </a:xfrm>
          <a:prstGeom prst="rect">
            <a:avLst/>
          </a:pr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12" name="Espace réservé du texte 4">
            <a:extLst>
              <a:ext uri="{FF2B5EF4-FFF2-40B4-BE49-F238E27FC236}">
                <a16:creationId xmlns:a16="http://schemas.microsoft.com/office/drawing/2014/main" id="{25BDD473-7A71-4504-B4BB-1EC7685186AC}"/>
              </a:ext>
            </a:extLst>
          </p:cNvPr>
          <p:cNvSpPr>
            <a:spLocks noGrp="1"/>
          </p:cNvSpPr>
          <p:nvPr>
            <p:ph type="body" sz="quarter" idx="15"/>
          </p:nvPr>
        </p:nvSpPr>
        <p:spPr>
          <a:xfrm>
            <a:off x="6619461" y="1642271"/>
            <a:ext cx="4893366" cy="4213534"/>
          </a:xfrm>
        </p:spPr>
        <p:txBody>
          <a:bodyPr>
            <a:noAutofit/>
          </a:bodyPr>
          <a:lstStyle>
            <a:lvl1pPr>
              <a:defRPr sz="2400">
                <a:solidFill>
                  <a:schemeClr val="bg1"/>
                </a:solidFill>
                <a:latin typeface="Segoe UI" panose="020B0502040204020203" pitchFamily="34" charset="0"/>
                <a:cs typeface="Segoe UI" panose="020B0502040204020203" pitchFamily="34" charset="0"/>
              </a:defRPr>
            </a:lvl1pPr>
            <a:lvl2pPr>
              <a:defRPr sz="2000">
                <a:solidFill>
                  <a:schemeClr val="bg1"/>
                </a:solidFill>
                <a:latin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cs typeface="Segoe UI" panose="020B0502040204020203" pitchFamily="34" charset="0"/>
              </a:defRPr>
            </a:lvl3pPr>
            <a:lvl4pPr>
              <a:defRPr sz="1600">
                <a:solidFill>
                  <a:schemeClr val="bg1"/>
                </a:solidFill>
                <a:latin typeface="Segoe UI" panose="020B0502040204020203" pitchFamily="34" charset="0"/>
                <a:cs typeface="Segoe UI" panose="020B0502040204020203" pitchFamily="34" charset="0"/>
              </a:defRPr>
            </a:lvl4pPr>
            <a:lvl5pPr>
              <a:defRPr sz="1400">
                <a:solidFill>
                  <a:schemeClr val="bg1"/>
                </a:solidFill>
                <a:latin typeface="Segoe UI" panose="020B0502040204020203" pitchFamily="34" charset="0"/>
                <a:cs typeface="Segoe UI" panose="020B0502040204020203"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custDataLst>
      <p:tags r:id="rId1"/>
    </p:custDataLst>
    <p:extLst>
      <p:ext uri="{BB962C8B-B14F-4D97-AF65-F5344CB8AC3E}">
        <p14:creationId xmlns:p14="http://schemas.microsoft.com/office/powerpoint/2010/main" val="29358465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NTENU">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39365" y="204441"/>
            <a:ext cx="11168422" cy="283239"/>
          </a:xfrm>
        </p:spPr>
        <p:txBody>
          <a:bodyPr lIns="0" tIns="0" rIns="0" bIns="0" anchor="t" anchorCtr="0">
            <a:no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339365" y="487681"/>
            <a:ext cx="11179997" cy="396209"/>
          </a:xfrm>
        </p:spPr>
        <p:txBody>
          <a:bodyPr lIns="0" tIns="0" rIns="0" bIns="0">
            <a:noAutofit/>
          </a:bodyPr>
          <a:lstStyle>
            <a:lvl1pPr marL="0" indent="0" algn="r">
              <a:buNone/>
              <a:defRPr sz="2000" b="1">
                <a:solidFill>
                  <a:srgbClr val="55BDFD"/>
                </a:solidFill>
                <a:latin typeface="Segoe UI" panose="020B0502040204020203" pitchFamily="34" charset="0"/>
                <a:cs typeface="Segoe UI" panose="020B0502040204020203" pitchFamily="34" charset="0"/>
              </a:defRPr>
            </a:lvl1pPr>
          </a:lstStyle>
          <a:p>
            <a:pPr lvl="0"/>
            <a:r>
              <a:rPr lang="fr-FR" dirty="0"/>
              <a:t>titre</a:t>
            </a:r>
          </a:p>
        </p:txBody>
      </p:sp>
      <p:sp>
        <p:nvSpPr>
          <p:cNvPr id="7" name="Rectangle 6">
            <a:extLst>
              <a:ext uri="{FF2B5EF4-FFF2-40B4-BE49-F238E27FC236}">
                <a16:creationId xmlns:a16="http://schemas.microsoft.com/office/drawing/2014/main" id="{DFA190B8-A5FA-4AFB-AC0F-68554F49B082}"/>
              </a:ext>
            </a:extLst>
          </p:cNvPr>
          <p:cNvSpPr/>
          <p:nvPr userDrawn="1"/>
        </p:nvSpPr>
        <p:spPr>
          <a:xfrm>
            <a:off x="8596055" y="3863495"/>
            <a:ext cx="2628000" cy="1908000"/>
          </a:xfrm>
          <a:prstGeom prst="rect">
            <a:avLst/>
          </a:prstGeom>
          <a:solidFill>
            <a:srgbClr val="018FA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72E3A"/>
              </a:solidFill>
              <a:effectLst/>
              <a:uLnTx/>
              <a:uFillTx/>
              <a:latin typeface="Segoe UI" panose="020B0502040204020203" pitchFamily="34" charset="0"/>
              <a:ea typeface="+mn-ea"/>
              <a:cs typeface="+mn-cs"/>
            </a:endParaRPr>
          </a:p>
        </p:txBody>
      </p:sp>
      <p:sp>
        <p:nvSpPr>
          <p:cNvPr id="8" name="Text Placeholder 7">
            <a:extLst>
              <a:ext uri="{FF2B5EF4-FFF2-40B4-BE49-F238E27FC236}">
                <a16:creationId xmlns:a16="http://schemas.microsoft.com/office/drawing/2014/main" id="{1A50C758-C34B-4DA4-85A1-734EE6B8AE0C}"/>
              </a:ext>
            </a:extLst>
          </p:cNvPr>
          <p:cNvSpPr txBox="1">
            <a:spLocks/>
          </p:cNvSpPr>
          <p:nvPr userDrawn="1"/>
        </p:nvSpPr>
        <p:spPr>
          <a:xfrm>
            <a:off x="9159428" y="4417834"/>
            <a:ext cx="1501255" cy="7993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accent4"/>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0" b="0" dirty="0">
                <a:solidFill>
                  <a:schemeClr val="bg1"/>
                </a:solidFill>
                <a:latin typeface="Segoe UI" panose="020B0502040204020203" pitchFamily="34" charset="0"/>
              </a:rPr>
              <a:t>04</a:t>
            </a:r>
          </a:p>
        </p:txBody>
      </p:sp>
      <p:sp>
        <p:nvSpPr>
          <p:cNvPr id="9" name="Rectangle 8">
            <a:extLst>
              <a:ext uri="{FF2B5EF4-FFF2-40B4-BE49-F238E27FC236}">
                <a16:creationId xmlns:a16="http://schemas.microsoft.com/office/drawing/2014/main" id="{1236BD15-4542-4494-858F-7FE9DE2FEDF9}"/>
              </a:ext>
            </a:extLst>
          </p:cNvPr>
          <p:cNvSpPr/>
          <p:nvPr userDrawn="1"/>
        </p:nvSpPr>
        <p:spPr>
          <a:xfrm>
            <a:off x="5950013" y="1947934"/>
            <a:ext cx="2628000" cy="1908000"/>
          </a:xfrm>
          <a:prstGeom prst="rect">
            <a:avLst/>
          </a:prstGeom>
          <a:solidFill>
            <a:srgbClr val="55BDFD"/>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72E3A"/>
              </a:solidFill>
              <a:effectLst/>
              <a:uLnTx/>
              <a:uFillTx/>
              <a:latin typeface="Segoe UI" panose="020B0502040204020203" pitchFamily="34" charset="0"/>
              <a:ea typeface="+mn-ea"/>
              <a:cs typeface="+mn-cs"/>
            </a:endParaRPr>
          </a:p>
        </p:txBody>
      </p:sp>
      <p:sp>
        <p:nvSpPr>
          <p:cNvPr id="10" name="Text Placeholder 7">
            <a:extLst>
              <a:ext uri="{FF2B5EF4-FFF2-40B4-BE49-F238E27FC236}">
                <a16:creationId xmlns:a16="http://schemas.microsoft.com/office/drawing/2014/main" id="{78996BC2-F9D2-4FB0-84B0-D6EB8D52C1A7}"/>
              </a:ext>
            </a:extLst>
          </p:cNvPr>
          <p:cNvSpPr txBox="1">
            <a:spLocks/>
          </p:cNvSpPr>
          <p:nvPr userDrawn="1"/>
        </p:nvSpPr>
        <p:spPr>
          <a:xfrm>
            <a:off x="6513386" y="2502274"/>
            <a:ext cx="1501255" cy="79932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accent4"/>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0" b="0" dirty="0">
                <a:solidFill>
                  <a:schemeClr val="bg1"/>
                </a:solidFill>
                <a:latin typeface="Segoe UI" panose="020B0502040204020203" pitchFamily="34" charset="0"/>
              </a:rPr>
              <a:t>03</a:t>
            </a:r>
          </a:p>
        </p:txBody>
      </p:sp>
      <p:sp>
        <p:nvSpPr>
          <p:cNvPr id="11" name="Rectangle 10">
            <a:extLst>
              <a:ext uri="{FF2B5EF4-FFF2-40B4-BE49-F238E27FC236}">
                <a16:creationId xmlns:a16="http://schemas.microsoft.com/office/drawing/2014/main" id="{8986C061-208B-4EFA-B6FB-DFA4182FEFB2}"/>
              </a:ext>
            </a:extLst>
          </p:cNvPr>
          <p:cNvSpPr/>
          <p:nvPr userDrawn="1"/>
        </p:nvSpPr>
        <p:spPr>
          <a:xfrm>
            <a:off x="3300914" y="3863495"/>
            <a:ext cx="2628000" cy="1908000"/>
          </a:xfrm>
          <a:prstGeom prst="rect">
            <a:avLst/>
          </a:prstGeom>
          <a:solidFill>
            <a:srgbClr val="07D3A2"/>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72E3A"/>
              </a:solidFill>
              <a:effectLst/>
              <a:uLnTx/>
              <a:uFillTx/>
              <a:latin typeface="Segoe UI" panose="020B0502040204020203" pitchFamily="34" charset="0"/>
              <a:ea typeface="+mn-ea"/>
              <a:cs typeface="+mn-cs"/>
            </a:endParaRPr>
          </a:p>
        </p:txBody>
      </p:sp>
      <p:sp>
        <p:nvSpPr>
          <p:cNvPr id="12" name="Text Placeholder 7">
            <a:extLst>
              <a:ext uri="{FF2B5EF4-FFF2-40B4-BE49-F238E27FC236}">
                <a16:creationId xmlns:a16="http://schemas.microsoft.com/office/drawing/2014/main" id="{9B2F77B0-A62C-4C31-BEE9-7C33DCD416DE}"/>
              </a:ext>
            </a:extLst>
          </p:cNvPr>
          <p:cNvSpPr txBox="1">
            <a:spLocks/>
          </p:cNvSpPr>
          <p:nvPr userDrawn="1"/>
        </p:nvSpPr>
        <p:spPr>
          <a:xfrm>
            <a:off x="3864287" y="4417834"/>
            <a:ext cx="1501255" cy="7993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accent4"/>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0" b="0" dirty="0">
                <a:solidFill>
                  <a:schemeClr val="bg1"/>
                </a:solidFill>
                <a:latin typeface="Segoe UI" panose="020B0502040204020203" pitchFamily="34" charset="0"/>
              </a:rPr>
              <a:t>02</a:t>
            </a:r>
          </a:p>
        </p:txBody>
      </p:sp>
      <p:sp>
        <p:nvSpPr>
          <p:cNvPr id="13" name="Rectangle 12">
            <a:extLst>
              <a:ext uri="{FF2B5EF4-FFF2-40B4-BE49-F238E27FC236}">
                <a16:creationId xmlns:a16="http://schemas.microsoft.com/office/drawing/2014/main" id="{4123D5A4-D127-4535-9583-4AB1DDDC3C2B}"/>
              </a:ext>
            </a:extLst>
          </p:cNvPr>
          <p:cNvSpPr/>
          <p:nvPr userDrawn="1"/>
        </p:nvSpPr>
        <p:spPr>
          <a:xfrm>
            <a:off x="665967" y="1947934"/>
            <a:ext cx="2628000" cy="1908000"/>
          </a:xfrm>
          <a:prstGeom prst="rect">
            <a:avLst/>
          </a:prstGeom>
          <a:solidFill>
            <a:srgbClr val="0090CC"/>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Segoe UI" panose="020B0502040204020203" pitchFamily="34" charset="0"/>
              <a:ea typeface="+mn-ea"/>
              <a:cs typeface="+mn-cs"/>
            </a:endParaRPr>
          </a:p>
        </p:txBody>
      </p:sp>
      <p:sp>
        <p:nvSpPr>
          <p:cNvPr id="14" name="Text Placeholder 7">
            <a:extLst>
              <a:ext uri="{FF2B5EF4-FFF2-40B4-BE49-F238E27FC236}">
                <a16:creationId xmlns:a16="http://schemas.microsoft.com/office/drawing/2014/main" id="{4C8323E8-4EDB-46D3-989D-92A0D4B69809}"/>
              </a:ext>
            </a:extLst>
          </p:cNvPr>
          <p:cNvSpPr txBox="1">
            <a:spLocks/>
          </p:cNvSpPr>
          <p:nvPr userDrawn="1"/>
        </p:nvSpPr>
        <p:spPr>
          <a:xfrm>
            <a:off x="1229340" y="2502274"/>
            <a:ext cx="1501255" cy="79932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accent4"/>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0" b="0" dirty="0">
                <a:solidFill>
                  <a:schemeClr val="bg1"/>
                </a:solidFill>
                <a:latin typeface="Segoe UI" panose="020B0502040204020203" pitchFamily="34" charset="0"/>
              </a:rPr>
              <a:t>01</a:t>
            </a:r>
          </a:p>
        </p:txBody>
      </p:sp>
      <p:sp>
        <p:nvSpPr>
          <p:cNvPr id="33" name="Espace réservé du texte 32">
            <a:extLst>
              <a:ext uri="{FF2B5EF4-FFF2-40B4-BE49-F238E27FC236}">
                <a16:creationId xmlns:a16="http://schemas.microsoft.com/office/drawing/2014/main" id="{A7A6BAB5-DFD6-4F34-8196-7DC0BFCDC9A6}"/>
              </a:ext>
            </a:extLst>
          </p:cNvPr>
          <p:cNvSpPr>
            <a:spLocks noGrp="1"/>
          </p:cNvSpPr>
          <p:nvPr>
            <p:ph type="body" sz="quarter" idx="16"/>
          </p:nvPr>
        </p:nvSpPr>
        <p:spPr>
          <a:xfrm>
            <a:off x="3300914" y="1947934"/>
            <a:ext cx="2628000" cy="1908000"/>
          </a:xfrm>
        </p:spPr>
        <p:txBody>
          <a:bodyPr anchor="ctr" anchorCtr="0"/>
          <a:lstStyle>
            <a:lvl1pPr marL="0" indent="0" algn="ctr">
              <a:buNone/>
              <a:defRPr sz="2400">
                <a:solidFill>
                  <a:schemeClr val="bg1"/>
                </a:solidFill>
              </a:defRPr>
            </a:lvl1pPr>
          </a:lstStyle>
          <a:p>
            <a:pPr lvl="0"/>
            <a:r>
              <a:rPr lang="fr-FR" dirty="0"/>
              <a:t>Cliquez pour modifier les styles du texte du masque</a:t>
            </a:r>
          </a:p>
        </p:txBody>
      </p:sp>
      <p:sp>
        <p:nvSpPr>
          <p:cNvPr id="34" name="Espace réservé du texte 32">
            <a:extLst>
              <a:ext uri="{FF2B5EF4-FFF2-40B4-BE49-F238E27FC236}">
                <a16:creationId xmlns:a16="http://schemas.microsoft.com/office/drawing/2014/main" id="{51A52C0A-9935-4B4F-88E3-B265AD472538}"/>
              </a:ext>
            </a:extLst>
          </p:cNvPr>
          <p:cNvSpPr>
            <a:spLocks noGrp="1"/>
          </p:cNvSpPr>
          <p:nvPr>
            <p:ph type="body" sz="quarter" idx="17"/>
          </p:nvPr>
        </p:nvSpPr>
        <p:spPr>
          <a:xfrm>
            <a:off x="8596055" y="1947934"/>
            <a:ext cx="2628000" cy="1908000"/>
          </a:xfrm>
        </p:spPr>
        <p:txBody>
          <a:bodyPr anchor="ctr" anchorCtr="0"/>
          <a:lstStyle>
            <a:lvl1pPr marL="0" indent="0" algn="ctr">
              <a:buNone/>
              <a:defRPr sz="2400">
                <a:solidFill>
                  <a:schemeClr val="bg1"/>
                </a:solidFill>
              </a:defRPr>
            </a:lvl1pPr>
          </a:lstStyle>
          <a:p>
            <a:pPr lvl="0"/>
            <a:r>
              <a:rPr lang="fr-FR" dirty="0"/>
              <a:t>Cliquez pour modifier les styles du texte du masque</a:t>
            </a:r>
          </a:p>
        </p:txBody>
      </p:sp>
      <p:sp>
        <p:nvSpPr>
          <p:cNvPr id="35" name="Espace réservé du texte 32">
            <a:extLst>
              <a:ext uri="{FF2B5EF4-FFF2-40B4-BE49-F238E27FC236}">
                <a16:creationId xmlns:a16="http://schemas.microsoft.com/office/drawing/2014/main" id="{BEF8B20A-6FE8-4FC6-AE78-091FABE02DA8}"/>
              </a:ext>
            </a:extLst>
          </p:cNvPr>
          <p:cNvSpPr>
            <a:spLocks noGrp="1"/>
          </p:cNvSpPr>
          <p:nvPr>
            <p:ph type="body" sz="quarter" idx="18"/>
          </p:nvPr>
        </p:nvSpPr>
        <p:spPr>
          <a:xfrm>
            <a:off x="665967" y="3863495"/>
            <a:ext cx="2628000" cy="1908000"/>
          </a:xfrm>
        </p:spPr>
        <p:txBody>
          <a:bodyPr anchor="ctr" anchorCtr="0"/>
          <a:lstStyle>
            <a:lvl1pPr marL="0" indent="0" algn="ctr">
              <a:buNone/>
              <a:defRPr sz="2400">
                <a:solidFill>
                  <a:schemeClr val="bg1"/>
                </a:solidFill>
              </a:defRPr>
            </a:lvl1pPr>
          </a:lstStyle>
          <a:p>
            <a:pPr lvl="0"/>
            <a:r>
              <a:rPr lang="fr-FR" dirty="0"/>
              <a:t>Cliquez pour modifier les styles du texte du masque</a:t>
            </a:r>
          </a:p>
        </p:txBody>
      </p:sp>
      <p:sp>
        <p:nvSpPr>
          <p:cNvPr id="37" name="Espace réservé du texte 32">
            <a:extLst>
              <a:ext uri="{FF2B5EF4-FFF2-40B4-BE49-F238E27FC236}">
                <a16:creationId xmlns:a16="http://schemas.microsoft.com/office/drawing/2014/main" id="{CA6FD0DE-2758-4152-BAF6-DC053DCD46C6}"/>
              </a:ext>
            </a:extLst>
          </p:cNvPr>
          <p:cNvSpPr>
            <a:spLocks noGrp="1"/>
          </p:cNvSpPr>
          <p:nvPr>
            <p:ph type="body" sz="quarter" idx="16"/>
          </p:nvPr>
        </p:nvSpPr>
        <p:spPr>
          <a:xfrm>
            <a:off x="5950013" y="3863495"/>
            <a:ext cx="2628000" cy="1908000"/>
          </a:xfrm>
        </p:spPr>
        <p:txBody>
          <a:bodyPr vert="horz" lIns="91440" tIns="45720" rIns="91440" bIns="45720" rtlCol="0" anchor="ctr" anchorCtr="0">
            <a:normAutofit/>
          </a:bodyPr>
          <a:lstStyle>
            <a:lvl1pPr>
              <a:defRPr lang="fr-FR" sz="2400" dirty="0">
                <a:solidFill>
                  <a:schemeClr val="bg1"/>
                </a:solidFill>
              </a:defRPr>
            </a:lvl1pPr>
          </a:lstStyle>
          <a:p>
            <a:pPr marL="0" lvl="0" indent="0" algn="ctr">
              <a:buNone/>
            </a:pPr>
            <a:r>
              <a:rPr lang="fr-FR" dirty="0"/>
              <a:t>Cliquez pour modifier les styles du texte du masque</a:t>
            </a:r>
          </a:p>
        </p:txBody>
      </p:sp>
    </p:spTree>
    <p:custDataLst>
      <p:tags r:id="rId1"/>
    </p:custDataLst>
    <p:extLst>
      <p:ext uri="{BB962C8B-B14F-4D97-AF65-F5344CB8AC3E}">
        <p14:creationId xmlns:p14="http://schemas.microsoft.com/office/powerpoint/2010/main" val="20728892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6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9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20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33" grpId="0">
        <p:tmplLst>
          <p:tmpl>
            <p:tnLst>
              <p:par>
                <p:cTn presetID="10" presetClass="entr" presetSubtype="0" fill="hold" nodeType="withEffect">
                  <p:stCondLst>
                    <p:cond delay="10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tmplLst>
          <p:tmpl>
            <p:tnLst>
              <p:par>
                <p:cTn presetID="10" presetClass="entr" presetSubtype="0" fill="hold" nodeType="withEffect">
                  <p:stCondLst>
                    <p:cond delay="2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p:tmplLst>
          <p:tmpl>
            <p:tnLst>
              <p:par>
                <p:cTn presetID="10" presetClass="entr" presetSubtype="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7" grpId="0">
        <p:tmplLst>
          <p:tmpl>
            <p:tnLst>
              <p:par>
                <p:cTn presetID="10" presetClass="entr" presetSubtype="0" fill="hold" nodeType="withEffect">
                  <p:stCondLst>
                    <p:cond delay="15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211">
          <p15:clr>
            <a:srgbClr val="FBAE40"/>
          </p15:clr>
        </p15:guide>
        <p15:guide id="4" pos="726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U">
    <p:bg>
      <p:bgPr>
        <a:solidFill>
          <a:srgbClr val="222933"/>
        </a:solidFill>
        <a:effectLst/>
      </p:bgPr>
    </p:bg>
    <p:spTree>
      <p:nvGrpSpPr>
        <p:cNvPr id="1" name=""/>
        <p:cNvGrpSpPr/>
        <p:nvPr/>
      </p:nvGrpSpPr>
      <p:grpSpPr>
        <a:xfrm>
          <a:off x="0" y="0"/>
          <a:ext cx="0" cy="0"/>
          <a:chOff x="0" y="0"/>
          <a:chExt cx="0" cy="0"/>
        </a:xfrm>
      </p:grpSpPr>
      <p:sp>
        <p:nvSpPr>
          <p:cNvPr id="7" name="Parallelogram 13">
            <a:extLst>
              <a:ext uri="{FF2B5EF4-FFF2-40B4-BE49-F238E27FC236}">
                <a16:creationId xmlns:a16="http://schemas.microsoft.com/office/drawing/2014/main" id="{65BB2DDD-F5FC-4ACD-B826-BDD780E846C4}"/>
              </a:ext>
            </a:extLst>
          </p:cNvPr>
          <p:cNvSpPr/>
          <p:nvPr userDrawn="1"/>
        </p:nvSpPr>
        <p:spPr>
          <a:xfrm flipV="1">
            <a:off x="1" y="445"/>
            <a:ext cx="8389074" cy="6857107"/>
          </a:xfrm>
          <a:prstGeom prst="parallelogram">
            <a:avLst>
              <a:gd name="adj" fmla="val 74668"/>
            </a:avLst>
          </a:prstGeom>
          <a:solidFill>
            <a:srgbClr val="55BDFD"/>
          </a:solidFill>
          <a:ln>
            <a:solidFill>
              <a:srgbClr val="55B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ndParaRPr>
          </a:p>
        </p:txBody>
      </p:sp>
      <p:sp>
        <p:nvSpPr>
          <p:cNvPr id="2" name="Titre 1"/>
          <p:cNvSpPr>
            <a:spLocks noGrp="1"/>
          </p:cNvSpPr>
          <p:nvPr>
            <p:ph type="ctrTitle" hasCustomPrompt="1"/>
          </p:nvPr>
        </p:nvSpPr>
        <p:spPr>
          <a:xfrm>
            <a:off x="339365" y="204441"/>
            <a:ext cx="11168422" cy="283239"/>
          </a:xfrm>
        </p:spPr>
        <p:txBody>
          <a:bodyPr lIns="0" tIns="0" rIns="0" bIns="0" anchor="t" anchorCtr="0">
            <a:no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5" name="Espace réservé du texte 4">
            <a:extLst>
              <a:ext uri="{FF2B5EF4-FFF2-40B4-BE49-F238E27FC236}">
                <a16:creationId xmlns:a16="http://schemas.microsoft.com/office/drawing/2014/main" id="{2B6266F0-30FC-4A85-96A7-F7D4EC024678}"/>
              </a:ext>
            </a:extLst>
          </p:cNvPr>
          <p:cNvSpPr>
            <a:spLocks noGrp="1"/>
          </p:cNvSpPr>
          <p:nvPr>
            <p:ph type="body" sz="quarter" idx="13"/>
          </p:nvPr>
        </p:nvSpPr>
        <p:spPr>
          <a:xfrm>
            <a:off x="2083443" y="1765298"/>
            <a:ext cx="9435919" cy="3933860"/>
          </a:xfrm>
        </p:spPr>
        <p:txBody>
          <a:bodyPr>
            <a:noAutofit/>
          </a:bodyPr>
          <a:lstStyle>
            <a:lvl1pPr>
              <a:defRPr sz="2400">
                <a:solidFill>
                  <a:schemeClr val="bg1"/>
                </a:solidFill>
                <a:latin typeface="Segoe UI" panose="020B0502040204020203" pitchFamily="34" charset="0"/>
                <a:cs typeface="Segoe UI" panose="020B0502040204020203" pitchFamily="34" charset="0"/>
              </a:defRPr>
            </a:lvl1pPr>
            <a:lvl2pPr>
              <a:defRPr sz="2000">
                <a:solidFill>
                  <a:schemeClr val="bg1"/>
                </a:solidFill>
                <a:latin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cs typeface="Segoe UI" panose="020B0502040204020203" pitchFamily="34" charset="0"/>
              </a:defRPr>
            </a:lvl3pPr>
            <a:lvl4pPr>
              <a:defRPr sz="1600">
                <a:solidFill>
                  <a:schemeClr val="bg1"/>
                </a:solidFill>
                <a:latin typeface="Segoe UI" panose="020B0502040204020203" pitchFamily="34" charset="0"/>
                <a:cs typeface="Segoe UI" panose="020B0502040204020203" pitchFamily="34" charset="0"/>
              </a:defRPr>
            </a:lvl4pPr>
            <a:lvl5pPr>
              <a:defRPr sz="1400">
                <a:solidFill>
                  <a:schemeClr val="bg1"/>
                </a:solidFill>
                <a:latin typeface="Segoe UI" panose="020B0502040204020203" pitchFamily="34" charset="0"/>
                <a:cs typeface="Segoe UI" panose="020B0502040204020203"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339365" y="487681"/>
            <a:ext cx="11179997" cy="396209"/>
          </a:xfrm>
        </p:spPr>
        <p:txBody>
          <a:bodyPr lIns="0" tIns="0" rIns="0" bIns="0">
            <a:noAutofit/>
          </a:bodyPr>
          <a:lstStyle>
            <a:lvl1pPr marL="0" indent="0" algn="r">
              <a:buNone/>
              <a:defRPr sz="2000" b="1">
                <a:solidFill>
                  <a:srgbClr val="55BDFD"/>
                </a:solidFill>
                <a:latin typeface="Segoe UI" panose="020B0502040204020203" pitchFamily="34" charset="0"/>
                <a:cs typeface="Segoe UI" panose="020B0502040204020203" pitchFamily="34" charset="0"/>
              </a:defRPr>
            </a:lvl1pPr>
          </a:lstStyle>
          <a:p>
            <a:pPr lvl="0"/>
            <a:r>
              <a:rPr lang="fr-FR" dirty="0"/>
              <a:t>titre</a:t>
            </a:r>
          </a:p>
        </p:txBody>
      </p:sp>
    </p:spTree>
    <p:custDataLst>
      <p:tags r:id="rId1"/>
    </p:custDataLst>
    <p:extLst>
      <p:ext uri="{BB962C8B-B14F-4D97-AF65-F5344CB8AC3E}">
        <p14:creationId xmlns:p14="http://schemas.microsoft.com/office/powerpoint/2010/main" val="21780303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0-#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U BLC">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39365" y="204441"/>
            <a:ext cx="11168422" cy="283239"/>
          </a:xfrm>
        </p:spPr>
        <p:txBody>
          <a:bodyPr lIns="0" tIns="0" rIns="0" bIns="0" anchor="t" anchorCtr="0">
            <a:noAutofit/>
          </a:bodyPr>
          <a:lstStyle>
            <a:lvl1pPr algn="r">
              <a:defRPr sz="2000">
                <a:solidFill>
                  <a:srgbClr val="222933"/>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5" name="Espace réservé du texte 4">
            <a:extLst>
              <a:ext uri="{FF2B5EF4-FFF2-40B4-BE49-F238E27FC236}">
                <a16:creationId xmlns:a16="http://schemas.microsoft.com/office/drawing/2014/main" id="{2B6266F0-30FC-4A85-96A7-F7D4EC024678}"/>
              </a:ext>
            </a:extLst>
          </p:cNvPr>
          <p:cNvSpPr>
            <a:spLocks noGrp="1"/>
          </p:cNvSpPr>
          <p:nvPr>
            <p:ph type="body" sz="quarter" idx="13"/>
          </p:nvPr>
        </p:nvSpPr>
        <p:spPr>
          <a:xfrm>
            <a:off x="2083443" y="1765298"/>
            <a:ext cx="9435919" cy="3933860"/>
          </a:xfrm>
        </p:spPr>
        <p:txBody>
          <a:bodyPr>
            <a:noAutofit/>
          </a:bodyPr>
          <a:lstStyle>
            <a:lvl1pPr>
              <a:defRPr sz="2400">
                <a:solidFill>
                  <a:srgbClr val="222933"/>
                </a:solidFill>
                <a:latin typeface="Segoe UI" panose="020B0502040204020203" pitchFamily="34" charset="0"/>
                <a:cs typeface="Segoe UI" panose="020B0502040204020203" pitchFamily="34" charset="0"/>
              </a:defRPr>
            </a:lvl1pPr>
            <a:lvl2pPr>
              <a:defRPr sz="2000">
                <a:solidFill>
                  <a:srgbClr val="222933"/>
                </a:solidFill>
                <a:latin typeface="Segoe UI" panose="020B0502040204020203" pitchFamily="34" charset="0"/>
                <a:cs typeface="Segoe UI" panose="020B0502040204020203" pitchFamily="34" charset="0"/>
              </a:defRPr>
            </a:lvl2pPr>
            <a:lvl3pPr>
              <a:defRPr sz="1800">
                <a:solidFill>
                  <a:srgbClr val="222933"/>
                </a:solidFill>
                <a:latin typeface="Segoe UI" panose="020B0502040204020203" pitchFamily="34" charset="0"/>
                <a:cs typeface="Segoe UI" panose="020B0502040204020203" pitchFamily="34" charset="0"/>
              </a:defRPr>
            </a:lvl3pPr>
            <a:lvl4pPr>
              <a:defRPr sz="1600">
                <a:solidFill>
                  <a:srgbClr val="222933"/>
                </a:solidFill>
                <a:latin typeface="Segoe UI" panose="020B0502040204020203" pitchFamily="34" charset="0"/>
                <a:cs typeface="Segoe UI" panose="020B0502040204020203" pitchFamily="34" charset="0"/>
              </a:defRPr>
            </a:lvl4pPr>
            <a:lvl5pPr>
              <a:defRPr sz="1400">
                <a:solidFill>
                  <a:srgbClr val="222933"/>
                </a:solidFill>
                <a:latin typeface="Segoe UI" panose="020B0502040204020203" pitchFamily="34" charset="0"/>
                <a:cs typeface="Segoe UI" panose="020B0502040204020203"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339365" y="487681"/>
            <a:ext cx="11179997" cy="396209"/>
          </a:xfrm>
        </p:spPr>
        <p:txBody>
          <a:bodyPr lIns="0" tIns="0" rIns="0" bIns="0">
            <a:noAutofit/>
          </a:bodyPr>
          <a:lstStyle>
            <a:lvl1pPr marL="0" indent="0" algn="r">
              <a:buNone/>
              <a:defRPr sz="2000" b="1">
                <a:solidFill>
                  <a:srgbClr val="55BDFD"/>
                </a:solidFill>
                <a:latin typeface="Segoe UI" panose="020B0502040204020203" pitchFamily="34" charset="0"/>
                <a:cs typeface="Segoe UI" panose="020B0502040204020203" pitchFamily="34" charset="0"/>
              </a:defRPr>
            </a:lvl1pPr>
          </a:lstStyle>
          <a:p>
            <a:pPr lvl="0"/>
            <a:r>
              <a:rPr lang="fr-FR" dirty="0"/>
              <a:t>titre</a:t>
            </a:r>
          </a:p>
        </p:txBody>
      </p:sp>
    </p:spTree>
    <p:custDataLst>
      <p:tags r:id="rId1"/>
    </p:custDataLst>
    <p:extLst>
      <p:ext uri="{BB962C8B-B14F-4D97-AF65-F5344CB8AC3E}">
        <p14:creationId xmlns:p14="http://schemas.microsoft.com/office/powerpoint/2010/main" val="28044897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p:bg>
      <p:bgPr>
        <a:solidFill>
          <a:srgbClr val="55BDFD"/>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2363787" y="204440"/>
            <a:ext cx="9144000" cy="448377"/>
          </a:xfrm>
        </p:spPr>
        <p:txBody>
          <a:bodyPr lIns="0" tIns="0" rIns="0" bIns="0" anchor="t" anchorCtr="0">
            <a:norm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404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5" name="Espace réservé du texte 4">
            <a:extLst>
              <a:ext uri="{FF2B5EF4-FFF2-40B4-BE49-F238E27FC236}">
                <a16:creationId xmlns:a16="http://schemas.microsoft.com/office/drawing/2014/main" id="{2B6266F0-30FC-4A85-96A7-F7D4EC024678}"/>
              </a:ext>
            </a:extLst>
          </p:cNvPr>
          <p:cNvSpPr>
            <a:spLocks noGrp="1"/>
          </p:cNvSpPr>
          <p:nvPr>
            <p:ph type="body" sz="quarter" idx="13"/>
          </p:nvPr>
        </p:nvSpPr>
        <p:spPr>
          <a:xfrm>
            <a:off x="2083442" y="1739309"/>
            <a:ext cx="9435920" cy="2554880"/>
          </a:xfrm>
        </p:spPr>
        <p:txBody>
          <a:bodyPr>
            <a:noAutofit/>
          </a:bodyPr>
          <a:lstStyle>
            <a:lvl1pPr>
              <a:defRPr sz="2400">
                <a:solidFill>
                  <a:schemeClr val="bg1"/>
                </a:solidFill>
                <a:latin typeface="Segoe UI" panose="020B0502040204020203" pitchFamily="34" charset="0"/>
                <a:cs typeface="Segoe UI" panose="020B0502040204020203" pitchFamily="34" charset="0"/>
              </a:defRPr>
            </a:lvl1pPr>
            <a:lvl2pPr>
              <a:defRPr sz="2000">
                <a:solidFill>
                  <a:schemeClr val="bg1"/>
                </a:solidFill>
                <a:latin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cs typeface="Segoe UI" panose="020B0502040204020203" pitchFamily="34" charset="0"/>
              </a:defRPr>
            </a:lvl3pPr>
            <a:lvl4pPr>
              <a:defRPr sz="1600">
                <a:solidFill>
                  <a:schemeClr val="bg1"/>
                </a:solidFill>
                <a:latin typeface="Segoe UI" panose="020B0502040204020203" pitchFamily="34" charset="0"/>
                <a:cs typeface="Segoe UI" panose="020B0502040204020203" pitchFamily="34" charset="0"/>
              </a:defRPr>
            </a:lvl4pPr>
            <a:lvl5pPr>
              <a:defRPr sz="1400">
                <a:solidFill>
                  <a:schemeClr val="bg1"/>
                </a:solidFill>
                <a:latin typeface="Segoe UI" panose="020B0502040204020203" pitchFamily="34" charset="0"/>
                <a:cs typeface="Segoe UI" panose="020B0502040204020203"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2083443" y="1085849"/>
            <a:ext cx="3668362" cy="542925"/>
          </a:xfrm>
        </p:spPr>
        <p:txBody>
          <a:bodyPr/>
          <a:lstStyle>
            <a:lvl1pPr marL="0" indent="0">
              <a:buNone/>
              <a:defRPr b="1">
                <a:solidFill>
                  <a:srgbClr val="40404C"/>
                </a:solidFill>
                <a:latin typeface="Segoe UI" panose="020B0502040204020203" pitchFamily="34" charset="0"/>
                <a:cs typeface="Segoe UI" panose="020B0502040204020203" pitchFamily="34" charset="0"/>
              </a:defRPr>
            </a:lvl1pPr>
          </a:lstStyle>
          <a:p>
            <a:pPr lvl="0"/>
            <a:r>
              <a:rPr lang="fr-FR" dirty="0"/>
              <a:t>titre</a:t>
            </a:r>
          </a:p>
        </p:txBody>
      </p:sp>
      <p:pic>
        <p:nvPicPr>
          <p:cNvPr id="7" name="Graphique 6" descr="Objectif">
            <a:extLst>
              <a:ext uri="{FF2B5EF4-FFF2-40B4-BE49-F238E27FC236}">
                <a16:creationId xmlns:a16="http://schemas.microsoft.com/office/drawing/2014/main" id="{F51FDAE6-4143-4926-A725-6FE7851779FF}"/>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6027" y="1087783"/>
            <a:ext cx="587415" cy="587415"/>
          </a:xfrm>
          <a:prstGeom prst="rect">
            <a:avLst/>
          </a:prstGeom>
        </p:spPr>
      </p:pic>
    </p:spTree>
    <p:custDataLst>
      <p:tags r:id="rId1"/>
    </p:custDataLst>
    <p:extLst>
      <p:ext uri="{BB962C8B-B14F-4D97-AF65-F5344CB8AC3E}">
        <p14:creationId xmlns:p14="http://schemas.microsoft.com/office/powerpoint/2010/main" val="17788317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U">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39365" y="204441"/>
            <a:ext cx="11168422" cy="283239"/>
          </a:xfrm>
        </p:spPr>
        <p:txBody>
          <a:bodyPr lIns="0" tIns="0" rIns="0" bIns="0" anchor="t" anchorCtr="0">
            <a:no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339365" y="487681"/>
            <a:ext cx="11179997" cy="396209"/>
          </a:xfrm>
        </p:spPr>
        <p:txBody>
          <a:bodyPr lIns="0" tIns="0" rIns="0" bIns="0">
            <a:noAutofit/>
          </a:bodyPr>
          <a:lstStyle>
            <a:lvl1pPr marL="0" indent="0" algn="r">
              <a:buNone/>
              <a:defRPr sz="2000" b="1">
                <a:solidFill>
                  <a:srgbClr val="55BDFD"/>
                </a:solidFill>
                <a:latin typeface="Segoe UI" panose="020B0502040204020203" pitchFamily="34" charset="0"/>
                <a:cs typeface="Segoe UI" panose="020B0502040204020203" pitchFamily="34" charset="0"/>
              </a:defRPr>
            </a:lvl1pPr>
          </a:lstStyle>
          <a:p>
            <a:pPr lvl="0"/>
            <a:r>
              <a:rPr lang="fr-FR" dirty="0"/>
              <a:t>titre</a:t>
            </a:r>
          </a:p>
        </p:txBody>
      </p:sp>
      <p:sp>
        <p:nvSpPr>
          <p:cNvPr id="50" name="Rectangle 49">
            <a:extLst>
              <a:ext uri="{FF2B5EF4-FFF2-40B4-BE49-F238E27FC236}">
                <a16:creationId xmlns:a16="http://schemas.microsoft.com/office/drawing/2014/main" id="{9FE542CD-0319-4EA3-B17C-155A583039E9}"/>
              </a:ext>
            </a:extLst>
          </p:cNvPr>
          <p:cNvSpPr/>
          <p:nvPr userDrawn="1"/>
        </p:nvSpPr>
        <p:spPr>
          <a:xfrm>
            <a:off x="3956624" y="-992393"/>
            <a:ext cx="826495" cy="826495"/>
          </a:xfrm>
          <a:prstGeom prst="rect">
            <a:avLst/>
          </a:prstGeom>
          <a:solidFill>
            <a:srgbClr val="F4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51" name="Rectangle 50">
            <a:extLst>
              <a:ext uri="{FF2B5EF4-FFF2-40B4-BE49-F238E27FC236}">
                <a16:creationId xmlns:a16="http://schemas.microsoft.com/office/drawing/2014/main" id="{6328D19D-4040-45B5-937E-CBA937C7EBF8}"/>
              </a:ext>
            </a:extLst>
          </p:cNvPr>
          <p:cNvSpPr/>
          <p:nvPr userDrawn="1"/>
        </p:nvSpPr>
        <p:spPr>
          <a:xfrm>
            <a:off x="5056069" y="-992393"/>
            <a:ext cx="826495" cy="826495"/>
          </a:xfrm>
          <a:prstGeom prst="rect">
            <a:avLst/>
          </a:prstGeom>
          <a:solidFill>
            <a:srgbClr val="B01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52" name="Rectangle 51">
            <a:extLst>
              <a:ext uri="{FF2B5EF4-FFF2-40B4-BE49-F238E27FC236}">
                <a16:creationId xmlns:a16="http://schemas.microsoft.com/office/drawing/2014/main" id="{F6E809B9-47CA-4295-A34A-67317FFE6962}"/>
              </a:ext>
            </a:extLst>
          </p:cNvPr>
          <p:cNvSpPr/>
          <p:nvPr userDrawn="1"/>
        </p:nvSpPr>
        <p:spPr>
          <a:xfrm>
            <a:off x="6155513" y="-992393"/>
            <a:ext cx="826495" cy="826495"/>
          </a:xfrm>
          <a:prstGeom prst="rect">
            <a:avLst/>
          </a:prstGeom>
          <a:solidFill>
            <a:srgbClr val="6A0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53" name="Rectangle 52">
            <a:extLst>
              <a:ext uri="{FF2B5EF4-FFF2-40B4-BE49-F238E27FC236}">
                <a16:creationId xmlns:a16="http://schemas.microsoft.com/office/drawing/2014/main" id="{6EEBBC02-612B-4739-B9E6-9601A074E655}"/>
              </a:ext>
            </a:extLst>
          </p:cNvPr>
          <p:cNvSpPr/>
          <p:nvPr userDrawn="1"/>
        </p:nvSpPr>
        <p:spPr>
          <a:xfrm>
            <a:off x="3956624" y="-2219029"/>
            <a:ext cx="826495" cy="826495"/>
          </a:xfrm>
          <a:prstGeom prst="rect">
            <a:avLst/>
          </a:prstGeom>
          <a:solidFill>
            <a:srgbClr val="07D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Segoe UI" panose="020B0502040204020203" pitchFamily="34" charset="0"/>
              <a:ea typeface="+mn-ea"/>
              <a:cs typeface="+mn-cs"/>
            </a:endParaRPr>
          </a:p>
        </p:txBody>
      </p:sp>
      <p:sp>
        <p:nvSpPr>
          <p:cNvPr id="54" name="Rectangle 53">
            <a:extLst>
              <a:ext uri="{FF2B5EF4-FFF2-40B4-BE49-F238E27FC236}">
                <a16:creationId xmlns:a16="http://schemas.microsoft.com/office/drawing/2014/main" id="{2B8CC412-A2F4-430B-9345-C041B0325FD1}"/>
              </a:ext>
            </a:extLst>
          </p:cNvPr>
          <p:cNvSpPr/>
          <p:nvPr userDrawn="1"/>
        </p:nvSpPr>
        <p:spPr>
          <a:xfrm rot="16200000">
            <a:off x="5056068" y="-2219028"/>
            <a:ext cx="826496" cy="826496"/>
          </a:xfrm>
          <a:prstGeom prst="rect">
            <a:avLst/>
          </a:pr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egoe UI" panose="020B0502040204020203" pitchFamily="34" charset="0"/>
            </a:endParaRPr>
          </a:p>
        </p:txBody>
      </p:sp>
      <p:sp>
        <p:nvSpPr>
          <p:cNvPr id="55" name="Rectangle 54">
            <a:extLst>
              <a:ext uri="{FF2B5EF4-FFF2-40B4-BE49-F238E27FC236}">
                <a16:creationId xmlns:a16="http://schemas.microsoft.com/office/drawing/2014/main" id="{58463699-C8DC-4716-950C-EBA27B74F1B6}"/>
              </a:ext>
            </a:extLst>
          </p:cNvPr>
          <p:cNvSpPr/>
          <p:nvPr userDrawn="1"/>
        </p:nvSpPr>
        <p:spPr>
          <a:xfrm rot="16200000">
            <a:off x="6155512" y="-2219028"/>
            <a:ext cx="826496" cy="826496"/>
          </a:xfrm>
          <a:prstGeom prst="rect">
            <a:avLst/>
          </a:prstGeom>
          <a:solidFill>
            <a:srgbClr val="009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egoe UI" panose="020B0502040204020203" pitchFamily="34" charset="0"/>
            </a:endParaRPr>
          </a:p>
        </p:txBody>
      </p:sp>
      <p:sp>
        <p:nvSpPr>
          <p:cNvPr id="56" name="Rectangle 55">
            <a:extLst>
              <a:ext uri="{FF2B5EF4-FFF2-40B4-BE49-F238E27FC236}">
                <a16:creationId xmlns:a16="http://schemas.microsoft.com/office/drawing/2014/main" id="{4E8450A0-10BE-43BE-9745-D2F0AD26CF33}"/>
              </a:ext>
            </a:extLst>
          </p:cNvPr>
          <p:cNvSpPr/>
          <p:nvPr userDrawn="1"/>
        </p:nvSpPr>
        <p:spPr>
          <a:xfrm rot="16200000">
            <a:off x="7254957" y="-2219028"/>
            <a:ext cx="826496" cy="826496"/>
          </a:xfrm>
          <a:prstGeom prst="rect">
            <a:avLst/>
          </a:prstGeom>
          <a:solidFill>
            <a:srgbClr val="018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egoe UI" panose="020B0502040204020203" pitchFamily="34" charset="0"/>
            </a:endParaRPr>
          </a:p>
        </p:txBody>
      </p:sp>
      <p:sp>
        <p:nvSpPr>
          <p:cNvPr id="57" name="Rectangle 56">
            <a:extLst>
              <a:ext uri="{FF2B5EF4-FFF2-40B4-BE49-F238E27FC236}">
                <a16:creationId xmlns:a16="http://schemas.microsoft.com/office/drawing/2014/main" id="{D8E4FAAB-F214-4033-A58E-2698649AB840}"/>
              </a:ext>
            </a:extLst>
          </p:cNvPr>
          <p:cNvSpPr/>
          <p:nvPr userDrawn="1"/>
        </p:nvSpPr>
        <p:spPr>
          <a:xfrm rot="16200000">
            <a:off x="8354402" y="-2219028"/>
            <a:ext cx="826496" cy="826496"/>
          </a:xfrm>
          <a:prstGeom prst="rect">
            <a:avLst/>
          </a:prstGeom>
          <a:solidFill>
            <a:srgbClr val="007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egoe UI" panose="020B0502040204020203" pitchFamily="34" charset="0"/>
            </a:endParaRPr>
          </a:p>
        </p:txBody>
      </p:sp>
      <p:sp>
        <p:nvSpPr>
          <p:cNvPr id="58" name="Rectangle 57">
            <a:extLst>
              <a:ext uri="{FF2B5EF4-FFF2-40B4-BE49-F238E27FC236}">
                <a16:creationId xmlns:a16="http://schemas.microsoft.com/office/drawing/2014/main" id="{15478C9B-9FEB-4846-B43E-A0EE3E620FAD}"/>
              </a:ext>
            </a:extLst>
          </p:cNvPr>
          <p:cNvSpPr/>
          <p:nvPr userDrawn="1"/>
        </p:nvSpPr>
        <p:spPr>
          <a:xfrm rot="16200000">
            <a:off x="7254957" y="-992393"/>
            <a:ext cx="826496" cy="826496"/>
          </a:xfrm>
          <a:prstGeom prst="rect">
            <a:avLst/>
          </a:prstGeom>
          <a:solidFill>
            <a:srgbClr val="005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egoe UI" panose="020B0502040204020203" pitchFamily="34" charset="0"/>
            </a:endParaRPr>
          </a:p>
        </p:txBody>
      </p:sp>
      <p:sp>
        <p:nvSpPr>
          <p:cNvPr id="59" name="Rectangle 58">
            <a:extLst>
              <a:ext uri="{FF2B5EF4-FFF2-40B4-BE49-F238E27FC236}">
                <a16:creationId xmlns:a16="http://schemas.microsoft.com/office/drawing/2014/main" id="{13D52872-5B47-460F-A1E8-60F300FA450A}"/>
              </a:ext>
            </a:extLst>
          </p:cNvPr>
          <p:cNvSpPr/>
          <p:nvPr userDrawn="1"/>
        </p:nvSpPr>
        <p:spPr>
          <a:xfrm rot="16200000">
            <a:off x="8354402" y="-992393"/>
            <a:ext cx="826496" cy="826496"/>
          </a:xfrm>
          <a:prstGeom prst="rect">
            <a:avLst/>
          </a:prstGeom>
          <a:solidFill>
            <a:srgbClr val="222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egoe UI" panose="020B0502040204020203" pitchFamily="34" charset="0"/>
            </a:endParaRPr>
          </a:p>
        </p:txBody>
      </p:sp>
      <p:sp>
        <p:nvSpPr>
          <p:cNvPr id="60" name="Rectangle 59">
            <a:extLst>
              <a:ext uri="{FF2B5EF4-FFF2-40B4-BE49-F238E27FC236}">
                <a16:creationId xmlns:a16="http://schemas.microsoft.com/office/drawing/2014/main" id="{CA014F17-999A-4CA8-91A4-FC3C479B068D}"/>
              </a:ext>
            </a:extLst>
          </p:cNvPr>
          <p:cNvSpPr/>
          <p:nvPr userDrawn="1"/>
        </p:nvSpPr>
        <p:spPr>
          <a:xfrm>
            <a:off x="2947987" y="2037394"/>
            <a:ext cx="2369344" cy="1572354"/>
          </a:xfrm>
          <a:prstGeom prst="rect">
            <a:avLst/>
          </a:prstGeom>
          <a:solidFill>
            <a:schemeClr val="bg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61" name="Group 3">
            <a:extLst>
              <a:ext uri="{FF2B5EF4-FFF2-40B4-BE49-F238E27FC236}">
                <a16:creationId xmlns:a16="http://schemas.microsoft.com/office/drawing/2014/main" id="{1C59F45A-4CE8-407A-BB14-E0A19BA50A9B}"/>
              </a:ext>
            </a:extLst>
          </p:cNvPr>
          <p:cNvGrpSpPr/>
          <p:nvPr userDrawn="1"/>
        </p:nvGrpSpPr>
        <p:grpSpPr>
          <a:xfrm>
            <a:off x="2825470" y="1610553"/>
            <a:ext cx="2608356" cy="549189"/>
            <a:chOff x="1491054" y="1804020"/>
            <a:chExt cx="2371541" cy="499328"/>
          </a:xfrm>
        </p:grpSpPr>
        <p:sp>
          <p:nvSpPr>
            <p:cNvPr id="62" name="Right Triangle 4">
              <a:extLst>
                <a:ext uri="{FF2B5EF4-FFF2-40B4-BE49-F238E27FC236}">
                  <a16:creationId xmlns:a16="http://schemas.microsoft.com/office/drawing/2014/main" id="{EE029548-AA49-4568-ADC6-0BF544704B8A}"/>
                </a:ext>
              </a:extLst>
            </p:cNvPr>
            <p:cNvSpPr/>
            <p:nvPr/>
          </p:nvSpPr>
          <p:spPr>
            <a:xfrm flipV="1">
              <a:off x="3755845" y="2192215"/>
              <a:ext cx="106750"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72E3A"/>
                </a:solidFill>
                <a:effectLst/>
                <a:uLnTx/>
                <a:uFillTx/>
                <a:latin typeface="Segoe UI" panose="020B0502040204020203" pitchFamily="34" charset="0"/>
                <a:ea typeface="+mn-ea"/>
                <a:cs typeface="+mn-cs"/>
              </a:endParaRPr>
            </a:p>
          </p:txBody>
        </p:sp>
        <p:sp>
          <p:nvSpPr>
            <p:cNvPr id="63" name="Rectangle 62">
              <a:extLst>
                <a:ext uri="{FF2B5EF4-FFF2-40B4-BE49-F238E27FC236}">
                  <a16:creationId xmlns:a16="http://schemas.microsoft.com/office/drawing/2014/main" id="{39A7588D-A0FE-415F-B92A-8244D1A2DF33}"/>
                </a:ext>
              </a:extLst>
            </p:cNvPr>
            <p:cNvSpPr/>
            <p:nvPr/>
          </p:nvSpPr>
          <p:spPr>
            <a:xfrm>
              <a:off x="1491054" y="1804020"/>
              <a:ext cx="2371061" cy="388088"/>
            </a:xfrm>
            <a:prstGeom prst="rect">
              <a:avLst/>
            </a:prstGeom>
            <a:solidFill>
              <a:srgbClr val="0090C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64" name="Right Triangle 6">
              <a:extLst>
                <a:ext uri="{FF2B5EF4-FFF2-40B4-BE49-F238E27FC236}">
                  <a16:creationId xmlns:a16="http://schemas.microsoft.com/office/drawing/2014/main" id="{2270E7D9-774F-4F87-B5B9-3091A4FC882F}"/>
                </a:ext>
              </a:extLst>
            </p:cNvPr>
            <p:cNvSpPr/>
            <p:nvPr/>
          </p:nvSpPr>
          <p:spPr>
            <a:xfrm flipH="1" flipV="1">
              <a:off x="1494433" y="2192219"/>
              <a:ext cx="107679"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72E3A"/>
                </a:solidFill>
                <a:effectLst/>
                <a:uLnTx/>
                <a:uFillTx/>
                <a:latin typeface="Segoe UI" panose="020B0502040204020203" pitchFamily="34" charset="0"/>
                <a:ea typeface="+mn-ea"/>
                <a:cs typeface="+mn-cs"/>
              </a:endParaRPr>
            </a:p>
          </p:txBody>
        </p:sp>
      </p:grpSp>
      <p:sp>
        <p:nvSpPr>
          <p:cNvPr id="67" name="Rectangle 66">
            <a:extLst>
              <a:ext uri="{FF2B5EF4-FFF2-40B4-BE49-F238E27FC236}">
                <a16:creationId xmlns:a16="http://schemas.microsoft.com/office/drawing/2014/main" id="{2F7EF9C1-3F5E-4CF7-A722-FA48CCF352A5}"/>
              </a:ext>
            </a:extLst>
          </p:cNvPr>
          <p:cNvSpPr/>
          <p:nvPr userDrawn="1"/>
        </p:nvSpPr>
        <p:spPr>
          <a:xfrm>
            <a:off x="5711094" y="2037394"/>
            <a:ext cx="2373564" cy="1572354"/>
          </a:xfrm>
          <a:prstGeom prst="rect">
            <a:avLst/>
          </a:prstGeom>
          <a:solidFill>
            <a:schemeClr val="bg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68" name="Group 40">
            <a:extLst>
              <a:ext uri="{FF2B5EF4-FFF2-40B4-BE49-F238E27FC236}">
                <a16:creationId xmlns:a16="http://schemas.microsoft.com/office/drawing/2014/main" id="{55D28910-E916-410A-AE76-080F2DBF236A}"/>
              </a:ext>
            </a:extLst>
          </p:cNvPr>
          <p:cNvGrpSpPr/>
          <p:nvPr userDrawn="1"/>
        </p:nvGrpSpPr>
        <p:grpSpPr>
          <a:xfrm>
            <a:off x="5592663" y="1610553"/>
            <a:ext cx="2609405" cy="549189"/>
            <a:chOff x="1490102" y="1804020"/>
            <a:chExt cx="2372494" cy="499328"/>
          </a:xfrm>
        </p:grpSpPr>
        <p:sp>
          <p:nvSpPr>
            <p:cNvPr id="69" name="Right Triangle 41">
              <a:extLst>
                <a:ext uri="{FF2B5EF4-FFF2-40B4-BE49-F238E27FC236}">
                  <a16:creationId xmlns:a16="http://schemas.microsoft.com/office/drawing/2014/main" id="{2DA7F6E1-3191-4F1B-BE17-9B0C202FD49A}"/>
                </a:ext>
              </a:extLst>
            </p:cNvPr>
            <p:cNvSpPr/>
            <p:nvPr/>
          </p:nvSpPr>
          <p:spPr>
            <a:xfrm flipV="1">
              <a:off x="3755846" y="2192216"/>
              <a:ext cx="106750"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70" name="Rectangle 69">
              <a:extLst>
                <a:ext uri="{FF2B5EF4-FFF2-40B4-BE49-F238E27FC236}">
                  <a16:creationId xmlns:a16="http://schemas.microsoft.com/office/drawing/2014/main" id="{BD48954B-DB03-4F59-B000-900A0AE47525}"/>
                </a:ext>
              </a:extLst>
            </p:cNvPr>
            <p:cNvSpPr/>
            <p:nvPr/>
          </p:nvSpPr>
          <p:spPr>
            <a:xfrm>
              <a:off x="1491054" y="1804020"/>
              <a:ext cx="2371061" cy="388088"/>
            </a:xfrm>
            <a:prstGeom prst="rect">
              <a:avLst/>
            </a:prstGeom>
            <a:solidFill>
              <a:srgbClr val="0090C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71" name="Right Triangle 43">
              <a:extLst>
                <a:ext uri="{FF2B5EF4-FFF2-40B4-BE49-F238E27FC236}">
                  <a16:creationId xmlns:a16="http://schemas.microsoft.com/office/drawing/2014/main" id="{B1B90389-0CC9-414E-B5F6-18E197FBF1CC}"/>
                </a:ext>
              </a:extLst>
            </p:cNvPr>
            <p:cNvSpPr/>
            <p:nvPr/>
          </p:nvSpPr>
          <p:spPr>
            <a:xfrm flipH="1" flipV="1">
              <a:off x="1490102" y="2192219"/>
              <a:ext cx="107679"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sp>
        <p:nvSpPr>
          <p:cNvPr id="74" name="Rectangle 73">
            <a:extLst>
              <a:ext uri="{FF2B5EF4-FFF2-40B4-BE49-F238E27FC236}">
                <a16:creationId xmlns:a16="http://schemas.microsoft.com/office/drawing/2014/main" id="{DE3EEA14-043F-4B54-875D-D1589387167B}"/>
              </a:ext>
            </a:extLst>
          </p:cNvPr>
          <p:cNvSpPr/>
          <p:nvPr userDrawn="1"/>
        </p:nvSpPr>
        <p:spPr>
          <a:xfrm>
            <a:off x="8479334" y="2037394"/>
            <a:ext cx="2373564" cy="1572354"/>
          </a:xfrm>
          <a:prstGeom prst="rect">
            <a:avLst/>
          </a:prstGeom>
          <a:solidFill>
            <a:schemeClr val="bg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75" name="Group 47">
            <a:extLst>
              <a:ext uri="{FF2B5EF4-FFF2-40B4-BE49-F238E27FC236}">
                <a16:creationId xmlns:a16="http://schemas.microsoft.com/office/drawing/2014/main" id="{C70C7447-6D6B-4497-B0D2-A25F9EEAA523}"/>
              </a:ext>
            </a:extLst>
          </p:cNvPr>
          <p:cNvGrpSpPr/>
          <p:nvPr userDrawn="1"/>
        </p:nvGrpSpPr>
        <p:grpSpPr>
          <a:xfrm>
            <a:off x="8361949" y="1610553"/>
            <a:ext cx="2607829" cy="549189"/>
            <a:chOff x="1491054" y="1804020"/>
            <a:chExt cx="2371061" cy="499328"/>
          </a:xfrm>
        </p:grpSpPr>
        <p:sp>
          <p:nvSpPr>
            <p:cNvPr id="76" name="Right Triangle 48">
              <a:extLst>
                <a:ext uri="{FF2B5EF4-FFF2-40B4-BE49-F238E27FC236}">
                  <a16:creationId xmlns:a16="http://schemas.microsoft.com/office/drawing/2014/main" id="{66C29350-0975-4718-B011-F82E09C15C0B}"/>
                </a:ext>
              </a:extLst>
            </p:cNvPr>
            <p:cNvSpPr/>
            <p:nvPr/>
          </p:nvSpPr>
          <p:spPr>
            <a:xfrm flipV="1">
              <a:off x="3753680" y="2192216"/>
              <a:ext cx="106750"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77" name="Rectangle 76">
              <a:extLst>
                <a:ext uri="{FF2B5EF4-FFF2-40B4-BE49-F238E27FC236}">
                  <a16:creationId xmlns:a16="http://schemas.microsoft.com/office/drawing/2014/main" id="{71054CF6-4783-4A65-AED7-1C06DC2E2FEC}"/>
                </a:ext>
              </a:extLst>
            </p:cNvPr>
            <p:cNvSpPr/>
            <p:nvPr/>
          </p:nvSpPr>
          <p:spPr>
            <a:xfrm>
              <a:off x="1491054" y="1804020"/>
              <a:ext cx="2371061" cy="388088"/>
            </a:xfrm>
            <a:prstGeom prst="rect">
              <a:avLst/>
            </a:prstGeom>
            <a:solidFill>
              <a:srgbClr val="0090C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78" name="Right Triangle 50">
              <a:extLst>
                <a:ext uri="{FF2B5EF4-FFF2-40B4-BE49-F238E27FC236}">
                  <a16:creationId xmlns:a16="http://schemas.microsoft.com/office/drawing/2014/main" id="{CF2A8E87-7911-405B-8A5A-229389B14819}"/>
                </a:ext>
              </a:extLst>
            </p:cNvPr>
            <p:cNvSpPr/>
            <p:nvPr/>
          </p:nvSpPr>
          <p:spPr>
            <a:xfrm flipH="1" flipV="1">
              <a:off x="1492267" y="2192219"/>
              <a:ext cx="107679"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sp>
        <p:nvSpPr>
          <p:cNvPr id="81" name="Rectangle 80">
            <a:extLst>
              <a:ext uri="{FF2B5EF4-FFF2-40B4-BE49-F238E27FC236}">
                <a16:creationId xmlns:a16="http://schemas.microsoft.com/office/drawing/2014/main" id="{DEA8E90D-9D1C-4DF0-86B6-A9CE0EB149A8}"/>
              </a:ext>
            </a:extLst>
          </p:cNvPr>
          <p:cNvSpPr/>
          <p:nvPr userDrawn="1"/>
        </p:nvSpPr>
        <p:spPr>
          <a:xfrm>
            <a:off x="2942855" y="4271804"/>
            <a:ext cx="2373564" cy="1572354"/>
          </a:xfrm>
          <a:prstGeom prst="rect">
            <a:avLst/>
          </a:prstGeom>
          <a:solidFill>
            <a:schemeClr val="bg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82" name="Group 54">
            <a:extLst>
              <a:ext uri="{FF2B5EF4-FFF2-40B4-BE49-F238E27FC236}">
                <a16:creationId xmlns:a16="http://schemas.microsoft.com/office/drawing/2014/main" id="{C97C97D3-64F6-42E9-BDE7-AAC9CE646211}"/>
              </a:ext>
            </a:extLst>
          </p:cNvPr>
          <p:cNvGrpSpPr/>
          <p:nvPr userDrawn="1"/>
        </p:nvGrpSpPr>
        <p:grpSpPr>
          <a:xfrm>
            <a:off x="2824423" y="3844963"/>
            <a:ext cx="2609405" cy="549189"/>
            <a:chOff x="1490102" y="1804020"/>
            <a:chExt cx="2372494" cy="499328"/>
          </a:xfrm>
        </p:grpSpPr>
        <p:sp>
          <p:nvSpPr>
            <p:cNvPr id="83" name="Right Triangle 55">
              <a:extLst>
                <a:ext uri="{FF2B5EF4-FFF2-40B4-BE49-F238E27FC236}">
                  <a16:creationId xmlns:a16="http://schemas.microsoft.com/office/drawing/2014/main" id="{C4ACEF70-11E4-402A-89F5-0E00985BD65C}"/>
                </a:ext>
              </a:extLst>
            </p:cNvPr>
            <p:cNvSpPr/>
            <p:nvPr/>
          </p:nvSpPr>
          <p:spPr>
            <a:xfrm flipV="1">
              <a:off x="3755846" y="2192216"/>
              <a:ext cx="106750"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84" name="Rectangle 83">
              <a:extLst>
                <a:ext uri="{FF2B5EF4-FFF2-40B4-BE49-F238E27FC236}">
                  <a16:creationId xmlns:a16="http://schemas.microsoft.com/office/drawing/2014/main" id="{DFC1613E-339B-489A-9057-67892416F2C0}"/>
                </a:ext>
              </a:extLst>
            </p:cNvPr>
            <p:cNvSpPr/>
            <p:nvPr/>
          </p:nvSpPr>
          <p:spPr>
            <a:xfrm>
              <a:off x="1491054" y="1804020"/>
              <a:ext cx="2371061" cy="388088"/>
            </a:xfrm>
            <a:prstGeom prst="rect">
              <a:avLst/>
            </a:prstGeom>
            <a:solidFill>
              <a:srgbClr val="0090C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85" name="Right Triangle 57">
              <a:extLst>
                <a:ext uri="{FF2B5EF4-FFF2-40B4-BE49-F238E27FC236}">
                  <a16:creationId xmlns:a16="http://schemas.microsoft.com/office/drawing/2014/main" id="{C8467C50-18EE-4924-B165-1D0E533382C2}"/>
                </a:ext>
              </a:extLst>
            </p:cNvPr>
            <p:cNvSpPr/>
            <p:nvPr/>
          </p:nvSpPr>
          <p:spPr>
            <a:xfrm flipH="1" flipV="1">
              <a:off x="1490102" y="2192219"/>
              <a:ext cx="107679"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sp>
        <p:nvSpPr>
          <p:cNvPr id="88" name="Rectangle 87">
            <a:extLst>
              <a:ext uri="{FF2B5EF4-FFF2-40B4-BE49-F238E27FC236}">
                <a16:creationId xmlns:a16="http://schemas.microsoft.com/office/drawing/2014/main" id="{16AACB3D-CF02-4D14-B34A-D5890B0C2B13}"/>
              </a:ext>
            </a:extLst>
          </p:cNvPr>
          <p:cNvSpPr/>
          <p:nvPr userDrawn="1"/>
        </p:nvSpPr>
        <p:spPr>
          <a:xfrm>
            <a:off x="5711094" y="4271804"/>
            <a:ext cx="2373564" cy="1572354"/>
          </a:xfrm>
          <a:prstGeom prst="rect">
            <a:avLst/>
          </a:prstGeom>
          <a:solidFill>
            <a:schemeClr val="bg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89" name="Group 61">
            <a:extLst>
              <a:ext uri="{FF2B5EF4-FFF2-40B4-BE49-F238E27FC236}">
                <a16:creationId xmlns:a16="http://schemas.microsoft.com/office/drawing/2014/main" id="{F2F7909D-3A48-49CD-B53C-D11718EB4206}"/>
              </a:ext>
            </a:extLst>
          </p:cNvPr>
          <p:cNvGrpSpPr/>
          <p:nvPr userDrawn="1"/>
        </p:nvGrpSpPr>
        <p:grpSpPr>
          <a:xfrm>
            <a:off x="5592663" y="3844963"/>
            <a:ext cx="2609405" cy="549189"/>
            <a:chOff x="1490102" y="1804020"/>
            <a:chExt cx="2372494" cy="499328"/>
          </a:xfrm>
        </p:grpSpPr>
        <p:sp>
          <p:nvSpPr>
            <p:cNvPr id="90" name="Right Triangle 62">
              <a:extLst>
                <a:ext uri="{FF2B5EF4-FFF2-40B4-BE49-F238E27FC236}">
                  <a16:creationId xmlns:a16="http://schemas.microsoft.com/office/drawing/2014/main" id="{4660CC44-1365-4DD2-891A-B6D504E40C0C}"/>
                </a:ext>
              </a:extLst>
            </p:cNvPr>
            <p:cNvSpPr/>
            <p:nvPr/>
          </p:nvSpPr>
          <p:spPr>
            <a:xfrm flipV="1">
              <a:off x="3755846" y="2192216"/>
              <a:ext cx="106750"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91" name="Rectangle 90">
              <a:extLst>
                <a:ext uri="{FF2B5EF4-FFF2-40B4-BE49-F238E27FC236}">
                  <a16:creationId xmlns:a16="http://schemas.microsoft.com/office/drawing/2014/main" id="{A2DD6A9E-04C4-4B28-A3F9-CF95A01BE3F1}"/>
                </a:ext>
              </a:extLst>
            </p:cNvPr>
            <p:cNvSpPr/>
            <p:nvPr/>
          </p:nvSpPr>
          <p:spPr>
            <a:xfrm>
              <a:off x="1491054" y="1804020"/>
              <a:ext cx="2371061" cy="388088"/>
            </a:xfrm>
            <a:prstGeom prst="rect">
              <a:avLst/>
            </a:prstGeom>
            <a:solidFill>
              <a:srgbClr val="0090C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92" name="Right Triangle 64">
              <a:extLst>
                <a:ext uri="{FF2B5EF4-FFF2-40B4-BE49-F238E27FC236}">
                  <a16:creationId xmlns:a16="http://schemas.microsoft.com/office/drawing/2014/main" id="{768D9EC8-262A-4371-8575-8CBDF07F4FE9}"/>
                </a:ext>
              </a:extLst>
            </p:cNvPr>
            <p:cNvSpPr/>
            <p:nvPr/>
          </p:nvSpPr>
          <p:spPr>
            <a:xfrm flipH="1" flipV="1">
              <a:off x="1490102" y="2192219"/>
              <a:ext cx="107679"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sp>
        <p:nvSpPr>
          <p:cNvPr id="95" name="Rectangle 94">
            <a:extLst>
              <a:ext uri="{FF2B5EF4-FFF2-40B4-BE49-F238E27FC236}">
                <a16:creationId xmlns:a16="http://schemas.microsoft.com/office/drawing/2014/main" id="{4F422D8A-AE9C-4919-85EF-119DB14EC060}"/>
              </a:ext>
            </a:extLst>
          </p:cNvPr>
          <p:cNvSpPr/>
          <p:nvPr userDrawn="1"/>
        </p:nvSpPr>
        <p:spPr>
          <a:xfrm>
            <a:off x="8479334" y="4271804"/>
            <a:ext cx="2373564" cy="1572354"/>
          </a:xfrm>
          <a:prstGeom prst="rect">
            <a:avLst/>
          </a:prstGeom>
          <a:solidFill>
            <a:schemeClr val="bg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96" name="Group 68">
            <a:extLst>
              <a:ext uri="{FF2B5EF4-FFF2-40B4-BE49-F238E27FC236}">
                <a16:creationId xmlns:a16="http://schemas.microsoft.com/office/drawing/2014/main" id="{2AEC7D88-844A-4667-B6E0-32D573B232C1}"/>
              </a:ext>
            </a:extLst>
          </p:cNvPr>
          <p:cNvGrpSpPr/>
          <p:nvPr userDrawn="1"/>
        </p:nvGrpSpPr>
        <p:grpSpPr>
          <a:xfrm>
            <a:off x="8360902" y="3844963"/>
            <a:ext cx="2611899" cy="549189"/>
            <a:chOff x="1490102" y="1804020"/>
            <a:chExt cx="2374761" cy="499328"/>
          </a:xfrm>
        </p:grpSpPr>
        <p:sp>
          <p:nvSpPr>
            <p:cNvPr id="97" name="Right Triangle 69">
              <a:extLst>
                <a:ext uri="{FF2B5EF4-FFF2-40B4-BE49-F238E27FC236}">
                  <a16:creationId xmlns:a16="http://schemas.microsoft.com/office/drawing/2014/main" id="{68F0F50B-A6BF-46E0-B272-F320F97B7B5A}"/>
                </a:ext>
              </a:extLst>
            </p:cNvPr>
            <p:cNvSpPr/>
            <p:nvPr/>
          </p:nvSpPr>
          <p:spPr>
            <a:xfrm flipV="1">
              <a:off x="3755844" y="2192216"/>
              <a:ext cx="106750" cy="111129"/>
            </a:xfrm>
            <a:prstGeom prst="rtTriangle">
              <a:avLst/>
            </a:prstGeom>
            <a:solidFill>
              <a:srgbClr val="049EF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98" name="Rectangle 97">
              <a:extLst>
                <a:ext uri="{FF2B5EF4-FFF2-40B4-BE49-F238E27FC236}">
                  <a16:creationId xmlns:a16="http://schemas.microsoft.com/office/drawing/2014/main" id="{907772EE-14D6-483D-9DC6-79F4934B0473}"/>
                </a:ext>
              </a:extLst>
            </p:cNvPr>
            <p:cNvSpPr/>
            <p:nvPr/>
          </p:nvSpPr>
          <p:spPr>
            <a:xfrm>
              <a:off x="1491054" y="1804020"/>
              <a:ext cx="2373809" cy="388088"/>
            </a:xfrm>
            <a:prstGeom prst="rect">
              <a:avLst/>
            </a:prstGeom>
            <a:solidFill>
              <a:srgbClr val="55BDFD"/>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72E3A"/>
                </a:solidFill>
                <a:effectLst/>
                <a:uLnTx/>
                <a:uFillTx/>
                <a:latin typeface="Segoe UI" panose="020B0502040204020203" pitchFamily="34" charset="0"/>
                <a:ea typeface="+mn-ea"/>
                <a:cs typeface="+mn-cs"/>
              </a:endParaRPr>
            </a:p>
          </p:txBody>
        </p:sp>
        <p:sp>
          <p:nvSpPr>
            <p:cNvPr id="99" name="Right Triangle 71">
              <a:extLst>
                <a:ext uri="{FF2B5EF4-FFF2-40B4-BE49-F238E27FC236}">
                  <a16:creationId xmlns:a16="http://schemas.microsoft.com/office/drawing/2014/main" id="{1FF8AB95-36F4-43C1-85BA-0ED864D17D3C}"/>
                </a:ext>
              </a:extLst>
            </p:cNvPr>
            <p:cNvSpPr/>
            <p:nvPr/>
          </p:nvSpPr>
          <p:spPr>
            <a:xfrm flipH="1" flipV="1">
              <a:off x="1490102" y="2192219"/>
              <a:ext cx="107679" cy="111129"/>
            </a:xfrm>
            <a:prstGeom prst="rtTriangle">
              <a:avLst/>
            </a:prstGeom>
            <a:solidFill>
              <a:srgbClr val="049EF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sp>
        <p:nvSpPr>
          <p:cNvPr id="102" name="Espace réservé du texte 3">
            <a:extLst>
              <a:ext uri="{FF2B5EF4-FFF2-40B4-BE49-F238E27FC236}">
                <a16:creationId xmlns:a16="http://schemas.microsoft.com/office/drawing/2014/main" id="{C847B85A-C4B7-492D-A28C-B9C9768B69E7}"/>
              </a:ext>
            </a:extLst>
          </p:cNvPr>
          <p:cNvSpPr>
            <a:spLocks noGrp="1"/>
          </p:cNvSpPr>
          <p:nvPr>
            <p:ph type="body" sz="quarter" idx="17"/>
          </p:nvPr>
        </p:nvSpPr>
        <p:spPr>
          <a:xfrm>
            <a:off x="5810235" y="2154962"/>
            <a:ext cx="2129004" cy="1106970"/>
          </a:xfrm>
          <a:noFill/>
        </p:spPr>
        <p:txBody>
          <a:bodyPr wrap="square" rtlCol="0">
            <a:spAutoFit/>
          </a:bodyPr>
          <a:lstStyle>
            <a:lvl1pPr marL="0" indent="0">
              <a:buNone/>
              <a:defRPr lang="fr-FR" sz="1600" dirty="0" smtClean="0">
                <a:solidFill>
                  <a:srgbClr val="222933"/>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103" name="Espace réservé du texte 3">
            <a:extLst>
              <a:ext uri="{FF2B5EF4-FFF2-40B4-BE49-F238E27FC236}">
                <a16:creationId xmlns:a16="http://schemas.microsoft.com/office/drawing/2014/main" id="{AF5FAAD0-59AB-4FB6-B9ED-538558656FF5}"/>
              </a:ext>
            </a:extLst>
          </p:cNvPr>
          <p:cNvSpPr>
            <a:spLocks noGrp="1"/>
          </p:cNvSpPr>
          <p:nvPr>
            <p:ph type="body" sz="quarter" idx="18"/>
          </p:nvPr>
        </p:nvSpPr>
        <p:spPr>
          <a:xfrm>
            <a:off x="8590332" y="2154962"/>
            <a:ext cx="2129004" cy="1106970"/>
          </a:xfrm>
          <a:noFill/>
        </p:spPr>
        <p:txBody>
          <a:bodyPr wrap="square" rtlCol="0">
            <a:spAutoFit/>
          </a:bodyPr>
          <a:lstStyle>
            <a:lvl1pPr marL="0" indent="0">
              <a:buNone/>
              <a:defRPr lang="fr-FR" sz="1600" dirty="0" smtClean="0">
                <a:solidFill>
                  <a:srgbClr val="222933"/>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104" name="Espace réservé du texte 3">
            <a:extLst>
              <a:ext uri="{FF2B5EF4-FFF2-40B4-BE49-F238E27FC236}">
                <a16:creationId xmlns:a16="http://schemas.microsoft.com/office/drawing/2014/main" id="{F197602A-5132-48BF-A782-92EFCA5331D1}"/>
              </a:ext>
            </a:extLst>
          </p:cNvPr>
          <p:cNvSpPr>
            <a:spLocks noGrp="1"/>
          </p:cNvSpPr>
          <p:nvPr>
            <p:ph type="body" sz="quarter" idx="19"/>
          </p:nvPr>
        </p:nvSpPr>
        <p:spPr>
          <a:xfrm>
            <a:off x="3044576" y="4402461"/>
            <a:ext cx="2129004" cy="1106970"/>
          </a:xfrm>
          <a:noFill/>
        </p:spPr>
        <p:txBody>
          <a:bodyPr wrap="square" rtlCol="0">
            <a:spAutoFit/>
          </a:bodyPr>
          <a:lstStyle>
            <a:lvl1pPr marL="0" indent="0">
              <a:buNone/>
              <a:defRPr lang="fr-FR" sz="1600" dirty="0" smtClean="0">
                <a:solidFill>
                  <a:srgbClr val="222933"/>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105" name="Espace réservé du texte 3">
            <a:extLst>
              <a:ext uri="{FF2B5EF4-FFF2-40B4-BE49-F238E27FC236}">
                <a16:creationId xmlns:a16="http://schemas.microsoft.com/office/drawing/2014/main" id="{2F95FEC9-B913-485E-8533-FB533E4203FC}"/>
              </a:ext>
            </a:extLst>
          </p:cNvPr>
          <p:cNvSpPr>
            <a:spLocks noGrp="1"/>
          </p:cNvSpPr>
          <p:nvPr>
            <p:ph type="body" sz="quarter" idx="20"/>
          </p:nvPr>
        </p:nvSpPr>
        <p:spPr>
          <a:xfrm>
            <a:off x="5816652" y="4402461"/>
            <a:ext cx="2129004" cy="1106970"/>
          </a:xfrm>
          <a:noFill/>
        </p:spPr>
        <p:txBody>
          <a:bodyPr wrap="square" rtlCol="0">
            <a:spAutoFit/>
          </a:bodyPr>
          <a:lstStyle>
            <a:lvl1pPr marL="0" indent="0">
              <a:buNone/>
              <a:defRPr lang="fr-FR" sz="1600" dirty="0" smtClean="0">
                <a:solidFill>
                  <a:srgbClr val="222933"/>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106" name="Espace réservé du texte 3">
            <a:extLst>
              <a:ext uri="{FF2B5EF4-FFF2-40B4-BE49-F238E27FC236}">
                <a16:creationId xmlns:a16="http://schemas.microsoft.com/office/drawing/2014/main" id="{4BC3398E-DEFE-4B33-B2A8-8C78FDC6F2DE}"/>
              </a:ext>
            </a:extLst>
          </p:cNvPr>
          <p:cNvSpPr>
            <a:spLocks noGrp="1"/>
          </p:cNvSpPr>
          <p:nvPr>
            <p:ph type="body" sz="quarter" idx="16"/>
          </p:nvPr>
        </p:nvSpPr>
        <p:spPr>
          <a:xfrm>
            <a:off x="3049388" y="2154962"/>
            <a:ext cx="2129004" cy="1106970"/>
          </a:xfrm>
          <a:noFill/>
        </p:spPr>
        <p:txBody>
          <a:bodyPr wrap="square" rtlCol="0">
            <a:spAutoFit/>
          </a:bodyPr>
          <a:lstStyle>
            <a:lvl1pPr marL="0" indent="0">
              <a:buNone/>
              <a:defRPr lang="fr-FR" sz="1600" dirty="0" smtClean="0">
                <a:solidFill>
                  <a:srgbClr val="222933"/>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107" name="Espace réservé du texte 3">
            <a:extLst>
              <a:ext uri="{FF2B5EF4-FFF2-40B4-BE49-F238E27FC236}">
                <a16:creationId xmlns:a16="http://schemas.microsoft.com/office/drawing/2014/main" id="{C1D646D4-65A4-4BE3-91A6-AB1CBDEABD57}"/>
              </a:ext>
            </a:extLst>
          </p:cNvPr>
          <p:cNvSpPr>
            <a:spLocks noGrp="1"/>
          </p:cNvSpPr>
          <p:nvPr>
            <p:ph type="body" sz="quarter" idx="21"/>
          </p:nvPr>
        </p:nvSpPr>
        <p:spPr>
          <a:xfrm>
            <a:off x="8598353" y="4402461"/>
            <a:ext cx="2129004" cy="1106970"/>
          </a:xfrm>
          <a:noFill/>
        </p:spPr>
        <p:txBody>
          <a:bodyPr wrap="square" rtlCol="0">
            <a:spAutoFit/>
          </a:bodyPr>
          <a:lstStyle>
            <a:lvl1pPr marL="0" indent="0">
              <a:buNone/>
              <a:defRPr lang="fr-FR" sz="1600" dirty="0" smtClean="0">
                <a:solidFill>
                  <a:srgbClr val="222933"/>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108" name="Espace réservé du texte 67">
            <a:extLst>
              <a:ext uri="{FF2B5EF4-FFF2-40B4-BE49-F238E27FC236}">
                <a16:creationId xmlns:a16="http://schemas.microsoft.com/office/drawing/2014/main" id="{36317F71-A3A4-4DAE-AB5C-E36A073DADE9}"/>
              </a:ext>
            </a:extLst>
          </p:cNvPr>
          <p:cNvSpPr>
            <a:spLocks noGrp="1"/>
          </p:cNvSpPr>
          <p:nvPr>
            <p:ph type="body" sz="quarter" idx="22"/>
          </p:nvPr>
        </p:nvSpPr>
        <p:spPr>
          <a:xfrm>
            <a:off x="2896882" y="1662739"/>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
        <p:nvSpPr>
          <p:cNvPr id="109" name="Espace réservé du texte 67">
            <a:extLst>
              <a:ext uri="{FF2B5EF4-FFF2-40B4-BE49-F238E27FC236}">
                <a16:creationId xmlns:a16="http://schemas.microsoft.com/office/drawing/2014/main" id="{02CBADC0-16E2-463A-8467-B3AC1574B0E9}"/>
              </a:ext>
            </a:extLst>
          </p:cNvPr>
          <p:cNvSpPr>
            <a:spLocks noGrp="1"/>
          </p:cNvSpPr>
          <p:nvPr>
            <p:ph type="body" sz="quarter" idx="23"/>
          </p:nvPr>
        </p:nvSpPr>
        <p:spPr>
          <a:xfrm>
            <a:off x="5705854" y="1662739"/>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
        <p:nvSpPr>
          <p:cNvPr id="110" name="Espace réservé du texte 67">
            <a:extLst>
              <a:ext uri="{FF2B5EF4-FFF2-40B4-BE49-F238E27FC236}">
                <a16:creationId xmlns:a16="http://schemas.microsoft.com/office/drawing/2014/main" id="{39E4B21E-CC60-427B-9AD5-A91E7AF522B7}"/>
              </a:ext>
            </a:extLst>
          </p:cNvPr>
          <p:cNvSpPr>
            <a:spLocks noGrp="1"/>
          </p:cNvSpPr>
          <p:nvPr>
            <p:ph type="body" sz="quarter" idx="24"/>
          </p:nvPr>
        </p:nvSpPr>
        <p:spPr>
          <a:xfrm>
            <a:off x="8449055" y="1662739"/>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
        <p:nvSpPr>
          <p:cNvPr id="111" name="Espace réservé du texte 67">
            <a:extLst>
              <a:ext uri="{FF2B5EF4-FFF2-40B4-BE49-F238E27FC236}">
                <a16:creationId xmlns:a16="http://schemas.microsoft.com/office/drawing/2014/main" id="{68ADFD1D-C29A-46E3-925B-A2A4C504504D}"/>
              </a:ext>
            </a:extLst>
          </p:cNvPr>
          <p:cNvSpPr>
            <a:spLocks noGrp="1"/>
          </p:cNvSpPr>
          <p:nvPr>
            <p:ph type="body" sz="quarter" idx="25"/>
          </p:nvPr>
        </p:nvSpPr>
        <p:spPr>
          <a:xfrm>
            <a:off x="2933779" y="3886174"/>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
        <p:nvSpPr>
          <p:cNvPr id="112" name="Espace réservé du texte 67">
            <a:extLst>
              <a:ext uri="{FF2B5EF4-FFF2-40B4-BE49-F238E27FC236}">
                <a16:creationId xmlns:a16="http://schemas.microsoft.com/office/drawing/2014/main" id="{A49C8B1C-A59A-4976-913A-D5CE80215B1B}"/>
              </a:ext>
            </a:extLst>
          </p:cNvPr>
          <p:cNvSpPr>
            <a:spLocks noGrp="1"/>
          </p:cNvSpPr>
          <p:nvPr>
            <p:ph type="body" sz="quarter" idx="26"/>
          </p:nvPr>
        </p:nvSpPr>
        <p:spPr>
          <a:xfrm>
            <a:off x="5696229" y="3886174"/>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
        <p:nvSpPr>
          <p:cNvPr id="113" name="Espace réservé du texte 67">
            <a:extLst>
              <a:ext uri="{FF2B5EF4-FFF2-40B4-BE49-F238E27FC236}">
                <a16:creationId xmlns:a16="http://schemas.microsoft.com/office/drawing/2014/main" id="{9D4EE529-DAA7-43E5-B8FE-25220912F64C}"/>
              </a:ext>
            </a:extLst>
          </p:cNvPr>
          <p:cNvSpPr>
            <a:spLocks noGrp="1"/>
          </p:cNvSpPr>
          <p:nvPr>
            <p:ph type="body" sz="quarter" idx="27"/>
          </p:nvPr>
        </p:nvSpPr>
        <p:spPr>
          <a:xfrm>
            <a:off x="8458679" y="3886174"/>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Tree>
    <p:custDataLst>
      <p:tags r:id="rId1"/>
    </p:custDataLst>
    <p:extLst>
      <p:ext uri="{BB962C8B-B14F-4D97-AF65-F5344CB8AC3E}">
        <p14:creationId xmlns:p14="http://schemas.microsoft.com/office/powerpoint/2010/main" val="21012302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accel="81000" fill="hold" nodeType="clickEffect" p14:presetBounceEnd="48000">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14:bounceEnd="48000">
                                          <p:cBhvr additive="base">
                                            <p:cTn id="7" dur="1000" fill="hold"/>
                                            <p:tgtEl>
                                              <p:spTgt spid="61"/>
                                            </p:tgtEl>
                                            <p:attrNameLst>
                                              <p:attrName>ppt_x</p:attrName>
                                            </p:attrNameLst>
                                          </p:cBhvr>
                                          <p:tavLst>
                                            <p:tav tm="0">
                                              <p:val>
                                                <p:strVal val="#ppt_x"/>
                                              </p:val>
                                            </p:tav>
                                            <p:tav tm="100000">
                                              <p:val>
                                                <p:strVal val="#ppt_x"/>
                                              </p:val>
                                            </p:tav>
                                          </p:tavLst>
                                        </p:anim>
                                        <p:anim calcmode="lin" valueType="num" p14:bounceEnd="48000">
                                          <p:cBhvr additive="base">
                                            <p:cTn id="8" dur="1000" fill="hold"/>
                                            <p:tgtEl>
                                              <p:spTgt spid="61"/>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750"/>
                                      </p:stCondLst>
                                      <p:childTnLst>
                                        <p:set>
                                          <p:cBhvr>
                                            <p:cTn id="10" dur="1" fill="hold">
                                              <p:stCondLst>
                                                <p:cond delay="0"/>
                                              </p:stCondLst>
                                            </p:cTn>
                                            <p:tgtEl>
                                              <p:spTgt spid="108">
                                                <p:txEl>
                                                  <p:pRg st="0" end="0"/>
                                                </p:txEl>
                                              </p:spTgt>
                                            </p:tgtEl>
                                            <p:attrNameLst>
                                              <p:attrName>style.visibility</p:attrName>
                                            </p:attrNameLst>
                                          </p:cBhvr>
                                          <p:to>
                                            <p:strVal val="visible"/>
                                          </p:to>
                                        </p:set>
                                      </p:childTnLst>
                                    </p:cTn>
                                  </p:par>
                                  <p:par>
                                    <p:cTn id="11" presetID="2" presetClass="entr" presetSubtype="1" accel="81000" fill="hold" grpId="0" nodeType="withEffect" p14:presetBounceEnd="48000">
                                      <p:stCondLst>
                                        <p:cond delay="200"/>
                                      </p:stCondLst>
                                      <p:childTnLst>
                                        <p:set>
                                          <p:cBhvr>
                                            <p:cTn id="12" dur="1" fill="hold">
                                              <p:stCondLst>
                                                <p:cond delay="0"/>
                                              </p:stCondLst>
                                            </p:cTn>
                                            <p:tgtEl>
                                              <p:spTgt spid="60"/>
                                            </p:tgtEl>
                                            <p:attrNameLst>
                                              <p:attrName>style.visibility</p:attrName>
                                            </p:attrNameLst>
                                          </p:cBhvr>
                                          <p:to>
                                            <p:strVal val="visible"/>
                                          </p:to>
                                        </p:set>
                                        <p:anim calcmode="lin" valueType="num" p14:bounceEnd="48000">
                                          <p:cBhvr additive="base">
                                            <p:cTn id="13" dur="1000" fill="hold"/>
                                            <p:tgtEl>
                                              <p:spTgt spid="60"/>
                                            </p:tgtEl>
                                            <p:attrNameLst>
                                              <p:attrName>ppt_x</p:attrName>
                                            </p:attrNameLst>
                                          </p:cBhvr>
                                          <p:tavLst>
                                            <p:tav tm="0">
                                              <p:val>
                                                <p:strVal val="#ppt_x"/>
                                              </p:val>
                                            </p:tav>
                                            <p:tav tm="100000">
                                              <p:val>
                                                <p:strVal val="#ppt_x"/>
                                              </p:val>
                                            </p:tav>
                                          </p:tavLst>
                                        </p:anim>
                                        <p:anim calcmode="lin" valueType="num" p14:bounceEnd="48000">
                                          <p:cBhvr additive="base">
                                            <p:cTn id="14" dur="1000" fill="hold"/>
                                            <p:tgtEl>
                                              <p:spTgt spid="60"/>
                                            </p:tgtEl>
                                            <p:attrNameLst>
                                              <p:attrName>ppt_y</p:attrName>
                                            </p:attrNameLst>
                                          </p:cBhvr>
                                          <p:tavLst>
                                            <p:tav tm="0">
                                              <p:val>
                                                <p:strVal val="0-#ppt_h/2"/>
                                              </p:val>
                                            </p:tav>
                                            <p:tav tm="100000">
                                              <p:val>
                                                <p:strVal val="#ppt_y"/>
                                              </p:val>
                                            </p:tav>
                                          </p:tavLst>
                                        </p:anim>
                                      </p:childTnLst>
                                    </p:cTn>
                                  </p:par>
                                  <p:par>
                                    <p:cTn id="15" presetID="10" presetClass="entr" presetSubtype="0" fill="hold" grpId="0" nodeType="withEffect">
                                      <p:stCondLst>
                                        <p:cond delay="20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500"/>
                                            <p:tgtEl>
                                              <p:spTgt spid="10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accel="81000" fill="hold" nodeType="clickEffect" p14:presetBounceEnd="48000">
                                      <p:stCondLst>
                                        <p:cond delay="0"/>
                                      </p:stCondLst>
                                      <p:childTnLst>
                                        <p:set>
                                          <p:cBhvr>
                                            <p:cTn id="21" dur="1" fill="hold">
                                              <p:stCondLst>
                                                <p:cond delay="0"/>
                                              </p:stCondLst>
                                            </p:cTn>
                                            <p:tgtEl>
                                              <p:spTgt spid="68"/>
                                            </p:tgtEl>
                                            <p:attrNameLst>
                                              <p:attrName>style.visibility</p:attrName>
                                            </p:attrNameLst>
                                          </p:cBhvr>
                                          <p:to>
                                            <p:strVal val="visible"/>
                                          </p:to>
                                        </p:set>
                                        <p:anim calcmode="lin" valueType="num" p14:bounceEnd="48000">
                                          <p:cBhvr additive="base">
                                            <p:cTn id="22" dur="1000" fill="hold"/>
                                            <p:tgtEl>
                                              <p:spTgt spid="68"/>
                                            </p:tgtEl>
                                            <p:attrNameLst>
                                              <p:attrName>ppt_x</p:attrName>
                                            </p:attrNameLst>
                                          </p:cBhvr>
                                          <p:tavLst>
                                            <p:tav tm="0">
                                              <p:val>
                                                <p:strVal val="#ppt_x"/>
                                              </p:val>
                                            </p:tav>
                                            <p:tav tm="100000">
                                              <p:val>
                                                <p:strVal val="#ppt_x"/>
                                              </p:val>
                                            </p:tav>
                                          </p:tavLst>
                                        </p:anim>
                                        <p:anim calcmode="lin" valueType="num" p14:bounceEnd="48000">
                                          <p:cBhvr additive="base">
                                            <p:cTn id="23" dur="1000" fill="hold"/>
                                            <p:tgtEl>
                                              <p:spTgt spid="68"/>
                                            </p:tgtEl>
                                            <p:attrNameLst>
                                              <p:attrName>ppt_y</p:attrName>
                                            </p:attrNameLst>
                                          </p:cBhvr>
                                          <p:tavLst>
                                            <p:tav tm="0">
                                              <p:val>
                                                <p:strVal val="0-#ppt_h/2"/>
                                              </p:val>
                                            </p:tav>
                                            <p:tav tm="100000">
                                              <p:val>
                                                <p:strVal val="#ppt_y"/>
                                              </p:val>
                                            </p:tav>
                                          </p:tavLst>
                                        </p:anim>
                                      </p:childTnLst>
                                    </p:cTn>
                                  </p:par>
                                  <p:par>
                                    <p:cTn id="24" presetID="1" presetClass="entr" presetSubtype="0" fill="hold" grpId="0" nodeType="withEffect">
                                      <p:stCondLst>
                                        <p:cond delay="750"/>
                                      </p:stCondLst>
                                      <p:childTnLst>
                                        <p:set>
                                          <p:cBhvr>
                                            <p:cTn id="25" dur="1" fill="hold">
                                              <p:stCondLst>
                                                <p:cond delay="0"/>
                                              </p:stCondLst>
                                            </p:cTn>
                                            <p:tgtEl>
                                              <p:spTgt spid="109">
                                                <p:txEl>
                                                  <p:pRg st="0" end="0"/>
                                                </p:txEl>
                                              </p:spTgt>
                                            </p:tgtEl>
                                            <p:attrNameLst>
                                              <p:attrName>style.visibility</p:attrName>
                                            </p:attrNameLst>
                                          </p:cBhvr>
                                          <p:to>
                                            <p:strVal val="visible"/>
                                          </p:to>
                                        </p:set>
                                      </p:childTnLst>
                                    </p:cTn>
                                  </p:par>
                                  <p:par>
                                    <p:cTn id="26" presetID="2" presetClass="entr" presetSubtype="1" accel="81000" fill="hold" grpId="0" nodeType="withEffect" p14:presetBounceEnd="48000">
                                      <p:stCondLst>
                                        <p:cond delay="200"/>
                                      </p:stCondLst>
                                      <p:childTnLst>
                                        <p:set>
                                          <p:cBhvr>
                                            <p:cTn id="27" dur="1" fill="hold">
                                              <p:stCondLst>
                                                <p:cond delay="0"/>
                                              </p:stCondLst>
                                            </p:cTn>
                                            <p:tgtEl>
                                              <p:spTgt spid="67"/>
                                            </p:tgtEl>
                                            <p:attrNameLst>
                                              <p:attrName>style.visibility</p:attrName>
                                            </p:attrNameLst>
                                          </p:cBhvr>
                                          <p:to>
                                            <p:strVal val="visible"/>
                                          </p:to>
                                        </p:set>
                                        <p:anim calcmode="lin" valueType="num" p14:bounceEnd="48000">
                                          <p:cBhvr additive="base">
                                            <p:cTn id="28" dur="1000" fill="hold"/>
                                            <p:tgtEl>
                                              <p:spTgt spid="67"/>
                                            </p:tgtEl>
                                            <p:attrNameLst>
                                              <p:attrName>ppt_x</p:attrName>
                                            </p:attrNameLst>
                                          </p:cBhvr>
                                          <p:tavLst>
                                            <p:tav tm="0">
                                              <p:val>
                                                <p:strVal val="#ppt_x"/>
                                              </p:val>
                                            </p:tav>
                                            <p:tav tm="100000">
                                              <p:val>
                                                <p:strVal val="#ppt_x"/>
                                              </p:val>
                                            </p:tav>
                                          </p:tavLst>
                                        </p:anim>
                                        <p:anim calcmode="lin" valueType="num" p14:bounceEnd="48000">
                                          <p:cBhvr additive="base">
                                            <p:cTn id="29" dur="1000" fill="hold"/>
                                            <p:tgtEl>
                                              <p:spTgt spid="67"/>
                                            </p:tgtEl>
                                            <p:attrNameLst>
                                              <p:attrName>ppt_y</p:attrName>
                                            </p:attrNameLst>
                                          </p:cBhvr>
                                          <p:tavLst>
                                            <p:tav tm="0">
                                              <p:val>
                                                <p:strVal val="0-#ppt_h/2"/>
                                              </p:val>
                                            </p:tav>
                                            <p:tav tm="100000">
                                              <p:val>
                                                <p:strVal val="#ppt_y"/>
                                              </p:val>
                                            </p:tav>
                                          </p:tavLst>
                                        </p:anim>
                                      </p:childTnLst>
                                    </p:cTn>
                                  </p:par>
                                  <p:par>
                                    <p:cTn id="30" presetID="10" presetClass="entr" presetSubtype="0" fill="hold" grpId="0" nodeType="withEffect">
                                      <p:stCondLst>
                                        <p:cond delay="20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500"/>
                                            <p:tgtEl>
                                              <p:spTgt spid="10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accel="81000" fill="hold" nodeType="clickEffect" p14:presetBounceEnd="48000">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14:bounceEnd="48000">
                                          <p:cBhvr additive="base">
                                            <p:cTn id="37" dur="1000" fill="hold"/>
                                            <p:tgtEl>
                                              <p:spTgt spid="75"/>
                                            </p:tgtEl>
                                            <p:attrNameLst>
                                              <p:attrName>ppt_x</p:attrName>
                                            </p:attrNameLst>
                                          </p:cBhvr>
                                          <p:tavLst>
                                            <p:tav tm="0">
                                              <p:val>
                                                <p:strVal val="#ppt_x"/>
                                              </p:val>
                                            </p:tav>
                                            <p:tav tm="100000">
                                              <p:val>
                                                <p:strVal val="#ppt_x"/>
                                              </p:val>
                                            </p:tav>
                                          </p:tavLst>
                                        </p:anim>
                                        <p:anim calcmode="lin" valueType="num" p14:bounceEnd="48000">
                                          <p:cBhvr additive="base">
                                            <p:cTn id="38" dur="1000" fill="hold"/>
                                            <p:tgtEl>
                                              <p:spTgt spid="75"/>
                                            </p:tgtEl>
                                            <p:attrNameLst>
                                              <p:attrName>ppt_y</p:attrName>
                                            </p:attrNameLst>
                                          </p:cBhvr>
                                          <p:tavLst>
                                            <p:tav tm="0">
                                              <p:val>
                                                <p:strVal val="0-#ppt_h/2"/>
                                              </p:val>
                                            </p:tav>
                                            <p:tav tm="100000">
                                              <p:val>
                                                <p:strVal val="#ppt_y"/>
                                              </p:val>
                                            </p:tav>
                                          </p:tavLst>
                                        </p:anim>
                                      </p:childTnLst>
                                    </p:cTn>
                                  </p:par>
                                  <p:par>
                                    <p:cTn id="39" presetID="1" presetClass="entr" presetSubtype="0" fill="hold" grpId="0" nodeType="withEffect">
                                      <p:stCondLst>
                                        <p:cond delay="750"/>
                                      </p:stCondLst>
                                      <p:childTnLst>
                                        <p:set>
                                          <p:cBhvr>
                                            <p:cTn id="40" dur="1" fill="hold">
                                              <p:stCondLst>
                                                <p:cond delay="0"/>
                                              </p:stCondLst>
                                            </p:cTn>
                                            <p:tgtEl>
                                              <p:spTgt spid="110">
                                                <p:txEl>
                                                  <p:pRg st="0" end="0"/>
                                                </p:txEl>
                                              </p:spTgt>
                                            </p:tgtEl>
                                            <p:attrNameLst>
                                              <p:attrName>style.visibility</p:attrName>
                                            </p:attrNameLst>
                                          </p:cBhvr>
                                          <p:to>
                                            <p:strVal val="visible"/>
                                          </p:to>
                                        </p:set>
                                      </p:childTnLst>
                                    </p:cTn>
                                  </p:par>
                                  <p:par>
                                    <p:cTn id="41" presetID="2" presetClass="entr" presetSubtype="1" accel="81000" fill="hold" grpId="0" nodeType="withEffect" p14:presetBounceEnd="48000">
                                      <p:stCondLst>
                                        <p:cond delay="200"/>
                                      </p:stCondLst>
                                      <p:childTnLst>
                                        <p:set>
                                          <p:cBhvr>
                                            <p:cTn id="42" dur="1" fill="hold">
                                              <p:stCondLst>
                                                <p:cond delay="0"/>
                                              </p:stCondLst>
                                            </p:cTn>
                                            <p:tgtEl>
                                              <p:spTgt spid="74"/>
                                            </p:tgtEl>
                                            <p:attrNameLst>
                                              <p:attrName>style.visibility</p:attrName>
                                            </p:attrNameLst>
                                          </p:cBhvr>
                                          <p:to>
                                            <p:strVal val="visible"/>
                                          </p:to>
                                        </p:set>
                                        <p:anim calcmode="lin" valueType="num" p14:bounceEnd="48000">
                                          <p:cBhvr additive="base">
                                            <p:cTn id="43" dur="1000" fill="hold"/>
                                            <p:tgtEl>
                                              <p:spTgt spid="74"/>
                                            </p:tgtEl>
                                            <p:attrNameLst>
                                              <p:attrName>ppt_x</p:attrName>
                                            </p:attrNameLst>
                                          </p:cBhvr>
                                          <p:tavLst>
                                            <p:tav tm="0">
                                              <p:val>
                                                <p:strVal val="#ppt_x"/>
                                              </p:val>
                                            </p:tav>
                                            <p:tav tm="100000">
                                              <p:val>
                                                <p:strVal val="#ppt_x"/>
                                              </p:val>
                                            </p:tav>
                                          </p:tavLst>
                                        </p:anim>
                                        <p:anim calcmode="lin" valueType="num" p14:bounceEnd="48000">
                                          <p:cBhvr additive="base">
                                            <p:cTn id="44" dur="1000" fill="hold"/>
                                            <p:tgtEl>
                                              <p:spTgt spid="74"/>
                                            </p:tgtEl>
                                            <p:attrNameLst>
                                              <p:attrName>ppt_y</p:attrName>
                                            </p:attrNameLst>
                                          </p:cBhvr>
                                          <p:tavLst>
                                            <p:tav tm="0">
                                              <p:val>
                                                <p:strVal val="0-#ppt_h/2"/>
                                              </p:val>
                                            </p:tav>
                                            <p:tav tm="100000">
                                              <p:val>
                                                <p:strVal val="#ppt_y"/>
                                              </p:val>
                                            </p:tav>
                                          </p:tavLst>
                                        </p:anim>
                                      </p:childTnLst>
                                    </p:cTn>
                                  </p:par>
                                  <p:par>
                                    <p:cTn id="45" presetID="10" presetClass="entr" presetSubtype="0" fill="hold" grpId="0" nodeType="withEffect">
                                      <p:stCondLst>
                                        <p:cond delay="200"/>
                                      </p:stCondLst>
                                      <p:childTnLst>
                                        <p:set>
                                          <p:cBhvr>
                                            <p:cTn id="46" dur="1" fill="hold">
                                              <p:stCondLst>
                                                <p:cond delay="0"/>
                                              </p:stCondLst>
                                            </p:cTn>
                                            <p:tgtEl>
                                              <p:spTgt spid="103"/>
                                            </p:tgtEl>
                                            <p:attrNameLst>
                                              <p:attrName>style.visibility</p:attrName>
                                            </p:attrNameLst>
                                          </p:cBhvr>
                                          <p:to>
                                            <p:strVal val="visible"/>
                                          </p:to>
                                        </p:set>
                                        <p:animEffect transition="in" filter="fade">
                                          <p:cBhvr>
                                            <p:cTn id="47" dur="500"/>
                                            <p:tgtEl>
                                              <p:spTgt spid="103"/>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accel="81000" fill="hold" nodeType="clickEffect" p14:presetBounceEnd="48000">
                                      <p:stCondLst>
                                        <p:cond delay="0"/>
                                      </p:stCondLst>
                                      <p:childTnLst>
                                        <p:set>
                                          <p:cBhvr>
                                            <p:cTn id="51" dur="1" fill="hold">
                                              <p:stCondLst>
                                                <p:cond delay="0"/>
                                              </p:stCondLst>
                                            </p:cTn>
                                            <p:tgtEl>
                                              <p:spTgt spid="82"/>
                                            </p:tgtEl>
                                            <p:attrNameLst>
                                              <p:attrName>style.visibility</p:attrName>
                                            </p:attrNameLst>
                                          </p:cBhvr>
                                          <p:to>
                                            <p:strVal val="visible"/>
                                          </p:to>
                                        </p:set>
                                        <p:anim calcmode="lin" valueType="num" p14:bounceEnd="48000">
                                          <p:cBhvr additive="base">
                                            <p:cTn id="52" dur="1000" fill="hold"/>
                                            <p:tgtEl>
                                              <p:spTgt spid="82"/>
                                            </p:tgtEl>
                                            <p:attrNameLst>
                                              <p:attrName>ppt_x</p:attrName>
                                            </p:attrNameLst>
                                          </p:cBhvr>
                                          <p:tavLst>
                                            <p:tav tm="0">
                                              <p:val>
                                                <p:strVal val="#ppt_x"/>
                                              </p:val>
                                            </p:tav>
                                            <p:tav tm="100000">
                                              <p:val>
                                                <p:strVal val="#ppt_x"/>
                                              </p:val>
                                            </p:tav>
                                          </p:tavLst>
                                        </p:anim>
                                        <p:anim calcmode="lin" valueType="num" p14:bounceEnd="48000">
                                          <p:cBhvr additive="base">
                                            <p:cTn id="53" dur="1000" fill="hold"/>
                                            <p:tgtEl>
                                              <p:spTgt spid="82"/>
                                            </p:tgtEl>
                                            <p:attrNameLst>
                                              <p:attrName>ppt_y</p:attrName>
                                            </p:attrNameLst>
                                          </p:cBhvr>
                                          <p:tavLst>
                                            <p:tav tm="0">
                                              <p:val>
                                                <p:strVal val="1+#ppt_h/2"/>
                                              </p:val>
                                            </p:tav>
                                            <p:tav tm="100000">
                                              <p:val>
                                                <p:strVal val="#ppt_y"/>
                                              </p:val>
                                            </p:tav>
                                          </p:tavLst>
                                        </p:anim>
                                      </p:childTnLst>
                                    </p:cTn>
                                  </p:par>
                                  <p:par>
                                    <p:cTn id="54" presetID="1" presetClass="entr" presetSubtype="0" fill="hold" grpId="0" nodeType="withEffect">
                                      <p:stCondLst>
                                        <p:cond delay="750"/>
                                      </p:stCondLst>
                                      <p:childTnLst>
                                        <p:set>
                                          <p:cBhvr>
                                            <p:cTn id="55" dur="1" fill="hold">
                                              <p:stCondLst>
                                                <p:cond delay="0"/>
                                              </p:stCondLst>
                                            </p:cTn>
                                            <p:tgtEl>
                                              <p:spTgt spid="111">
                                                <p:txEl>
                                                  <p:pRg st="0" end="0"/>
                                                </p:txEl>
                                              </p:spTgt>
                                            </p:tgtEl>
                                            <p:attrNameLst>
                                              <p:attrName>style.visibility</p:attrName>
                                            </p:attrNameLst>
                                          </p:cBhvr>
                                          <p:to>
                                            <p:strVal val="visible"/>
                                          </p:to>
                                        </p:set>
                                      </p:childTnLst>
                                    </p:cTn>
                                  </p:par>
                                  <p:par>
                                    <p:cTn id="56" presetID="2" presetClass="entr" presetSubtype="4" accel="81000" fill="hold" grpId="0" nodeType="withEffect" p14:presetBounceEnd="48000">
                                      <p:stCondLst>
                                        <p:cond delay="200"/>
                                      </p:stCondLst>
                                      <p:childTnLst>
                                        <p:set>
                                          <p:cBhvr>
                                            <p:cTn id="57" dur="1" fill="hold">
                                              <p:stCondLst>
                                                <p:cond delay="0"/>
                                              </p:stCondLst>
                                            </p:cTn>
                                            <p:tgtEl>
                                              <p:spTgt spid="81"/>
                                            </p:tgtEl>
                                            <p:attrNameLst>
                                              <p:attrName>style.visibility</p:attrName>
                                            </p:attrNameLst>
                                          </p:cBhvr>
                                          <p:to>
                                            <p:strVal val="visible"/>
                                          </p:to>
                                        </p:set>
                                        <p:anim calcmode="lin" valueType="num" p14:bounceEnd="48000">
                                          <p:cBhvr additive="base">
                                            <p:cTn id="58" dur="1000" fill="hold"/>
                                            <p:tgtEl>
                                              <p:spTgt spid="81"/>
                                            </p:tgtEl>
                                            <p:attrNameLst>
                                              <p:attrName>ppt_x</p:attrName>
                                            </p:attrNameLst>
                                          </p:cBhvr>
                                          <p:tavLst>
                                            <p:tav tm="0">
                                              <p:val>
                                                <p:strVal val="#ppt_x"/>
                                              </p:val>
                                            </p:tav>
                                            <p:tav tm="100000">
                                              <p:val>
                                                <p:strVal val="#ppt_x"/>
                                              </p:val>
                                            </p:tav>
                                          </p:tavLst>
                                        </p:anim>
                                        <p:anim calcmode="lin" valueType="num" p14:bounceEnd="48000">
                                          <p:cBhvr additive="base">
                                            <p:cTn id="59" dur="1000" fill="hold"/>
                                            <p:tgtEl>
                                              <p:spTgt spid="81"/>
                                            </p:tgtEl>
                                            <p:attrNameLst>
                                              <p:attrName>ppt_y</p:attrName>
                                            </p:attrNameLst>
                                          </p:cBhvr>
                                          <p:tavLst>
                                            <p:tav tm="0">
                                              <p:val>
                                                <p:strVal val="1+#ppt_h/2"/>
                                              </p:val>
                                            </p:tav>
                                            <p:tav tm="100000">
                                              <p:val>
                                                <p:strVal val="#ppt_y"/>
                                              </p:val>
                                            </p:tav>
                                          </p:tavLst>
                                        </p:anim>
                                      </p:childTnLst>
                                    </p:cTn>
                                  </p:par>
                                  <p:par>
                                    <p:cTn id="60" presetID="10" presetClass="entr" presetSubtype="0" fill="hold" grpId="0" nodeType="withEffect">
                                      <p:stCondLst>
                                        <p:cond delay="200"/>
                                      </p:stCondLst>
                                      <p:childTnLst>
                                        <p:set>
                                          <p:cBhvr>
                                            <p:cTn id="61" dur="1" fill="hold">
                                              <p:stCondLst>
                                                <p:cond delay="0"/>
                                              </p:stCondLst>
                                            </p:cTn>
                                            <p:tgtEl>
                                              <p:spTgt spid="104"/>
                                            </p:tgtEl>
                                            <p:attrNameLst>
                                              <p:attrName>style.visibility</p:attrName>
                                            </p:attrNameLst>
                                          </p:cBhvr>
                                          <p:to>
                                            <p:strVal val="visible"/>
                                          </p:to>
                                        </p:set>
                                        <p:animEffect transition="in" filter="fade">
                                          <p:cBhvr>
                                            <p:cTn id="62" dur="500"/>
                                            <p:tgtEl>
                                              <p:spTgt spid="10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accel="81000" fill="hold" nodeType="clickEffect" p14:presetBounceEnd="48000">
                                      <p:stCondLst>
                                        <p:cond delay="0"/>
                                      </p:stCondLst>
                                      <p:childTnLst>
                                        <p:set>
                                          <p:cBhvr>
                                            <p:cTn id="66" dur="1" fill="hold">
                                              <p:stCondLst>
                                                <p:cond delay="0"/>
                                              </p:stCondLst>
                                            </p:cTn>
                                            <p:tgtEl>
                                              <p:spTgt spid="89"/>
                                            </p:tgtEl>
                                            <p:attrNameLst>
                                              <p:attrName>style.visibility</p:attrName>
                                            </p:attrNameLst>
                                          </p:cBhvr>
                                          <p:to>
                                            <p:strVal val="visible"/>
                                          </p:to>
                                        </p:set>
                                        <p:anim calcmode="lin" valueType="num" p14:bounceEnd="48000">
                                          <p:cBhvr additive="base">
                                            <p:cTn id="67" dur="1000" fill="hold"/>
                                            <p:tgtEl>
                                              <p:spTgt spid="89"/>
                                            </p:tgtEl>
                                            <p:attrNameLst>
                                              <p:attrName>ppt_x</p:attrName>
                                            </p:attrNameLst>
                                          </p:cBhvr>
                                          <p:tavLst>
                                            <p:tav tm="0">
                                              <p:val>
                                                <p:strVal val="#ppt_x"/>
                                              </p:val>
                                            </p:tav>
                                            <p:tav tm="100000">
                                              <p:val>
                                                <p:strVal val="#ppt_x"/>
                                              </p:val>
                                            </p:tav>
                                          </p:tavLst>
                                        </p:anim>
                                        <p:anim calcmode="lin" valueType="num" p14:bounceEnd="48000">
                                          <p:cBhvr additive="base">
                                            <p:cTn id="68" dur="1000" fill="hold"/>
                                            <p:tgtEl>
                                              <p:spTgt spid="89"/>
                                            </p:tgtEl>
                                            <p:attrNameLst>
                                              <p:attrName>ppt_y</p:attrName>
                                            </p:attrNameLst>
                                          </p:cBhvr>
                                          <p:tavLst>
                                            <p:tav tm="0">
                                              <p:val>
                                                <p:strVal val="1+#ppt_h/2"/>
                                              </p:val>
                                            </p:tav>
                                            <p:tav tm="100000">
                                              <p:val>
                                                <p:strVal val="#ppt_y"/>
                                              </p:val>
                                            </p:tav>
                                          </p:tavLst>
                                        </p:anim>
                                      </p:childTnLst>
                                    </p:cTn>
                                  </p:par>
                                  <p:par>
                                    <p:cTn id="69" presetID="1" presetClass="entr" presetSubtype="0" fill="hold" grpId="0" nodeType="withEffect">
                                      <p:stCondLst>
                                        <p:cond delay="750"/>
                                      </p:stCondLst>
                                      <p:childTnLst>
                                        <p:set>
                                          <p:cBhvr>
                                            <p:cTn id="70" dur="1" fill="hold">
                                              <p:stCondLst>
                                                <p:cond delay="0"/>
                                              </p:stCondLst>
                                            </p:cTn>
                                            <p:tgtEl>
                                              <p:spTgt spid="112">
                                                <p:txEl>
                                                  <p:pRg st="0" end="0"/>
                                                </p:txEl>
                                              </p:spTgt>
                                            </p:tgtEl>
                                            <p:attrNameLst>
                                              <p:attrName>style.visibility</p:attrName>
                                            </p:attrNameLst>
                                          </p:cBhvr>
                                          <p:to>
                                            <p:strVal val="visible"/>
                                          </p:to>
                                        </p:set>
                                      </p:childTnLst>
                                    </p:cTn>
                                  </p:par>
                                  <p:par>
                                    <p:cTn id="71" presetID="2" presetClass="entr" presetSubtype="4" accel="81000" fill="hold" grpId="0" nodeType="withEffect" p14:presetBounceEnd="48000">
                                      <p:stCondLst>
                                        <p:cond delay="200"/>
                                      </p:stCondLst>
                                      <p:childTnLst>
                                        <p:set>
                                          <p:cBhvr>
                                            <p:cTn id="72" dur="1" fill="hold">
                                              <p:stCondLst>
                                                <p:cond delay="0"/>
                                              </p:stCondLst>
                                            </p:cTn>
                                            <p:tgtEl>
                                              <p:spTgt spid="88"/>
                                            </p:tgtEl>
                                            <p:attrNameLst>
                                              <p:attrName>style.visibility</p:attrName>
                                            </p:attrNameLst>
                                          </p:cBhvr>
                                          <p:to>
                                            <p:strVal val="visible"/>
                                          </p:to>
                                        </p:set>
                                        <p:anim calcmode="lin" valueType="num" p14:bounceEnd="48000">
                                          <p:cBhvr additive="base">
                                            <p:cTn id="73" dur="1000" fill="hold"/>
                                            <p:tgtEl>
                                              <p:spTgt spid="88"/>
                                            </p:tgtEl>
                                            <p:attrNameLst>
                                              <p:attrName>ppt_x</p:attrName>
                                            </p:attrNameLst>
                                          </p:cBhvr>
                                          <p:tavLst>
                                            <p:tav tm="0">
                                              <p:val>
                                                <p:strVal val="#ppt_x"/>
                                              </p:val>
                                            </p:tav>
                                            <p:tav tm="100000">
                                              <p:val>
                                                <p:strVal val="#ppt_x"/>
                                              </p:val>
                                            </p:tav>
                                          </p:tavLst>
                                        </p:anim>
                                        <p:anim calcmode="lin" valueType="num" p14:bounceEnd="48000">
                                          <p:cBhvr additive="base">
                                            <p:cTn id="74" dur="1000" fill="hold"/>
                                            <p:tgtEl>
                                              <p:spTgt spid="88"/>
                                            </p:tgtEl>
                                            <p:attrNameLst>
                                              <p:attrName>ppt_y</p:attrName>
                                            </p:attrNameLst>
                                          </p:cBhvr>
                                          <p:tavLst>
                                            <p:tav tm="0">
                                              <p:val>
                                                <p:strVal val="1+#ppt_h/2"/>
                                              </p:val>
                                            </p:tav>
                                            <p:tav tm="100000">
                                              <p:val>
                                                <p:strVal val="#ppt_y"/>
                                              </p:val>
                                            </p:tav>
                                          </p:tavLst>
                                        </p:anim>
                                      </p:childTnLst>
                                    </p:cTn>
                                  </p:par>
                                  <p:par>
                                    <p:cTn id="75" presetID="10" presetClass="entr" presetSubtype="0" fill="hold" grpId="0" nodeType="withEffect">
                                      <p:stCondLst>
                                        <p:cond delay="200"/>
                                      </p:stCondLst>
                                      <p:childTnLst>
                                        <p:set>
                                          <p:cBhvr>
                                            <p:cTn id="76" dur="1" fill="hold">
                                              <p:stCondLst>
                                                <p:cond delay="0"/>
                                              </p:stCondLst>
                                            </p:cTn>
                                            <p:tgtEl>
                                              <p:spTgt spid="105"/>
                                            </p:tgtEl>
                                            <p:attrNameLst>
                                              <p:attrName>style.visibility</p:attrName>
                                            </p:attrNameLst>
                                          </p:cBhvr>
                                          <p:to>
                                            <p:strVal val="visible"/>
                                          </p:to>
                                        </p:set>
                                        <p:animEffect transition="in" filter="fade">
                                          <p:cBhvr>
                                            <p:cTn id="77" dur="500"/>
                                            <p:tgtEl>
                                              <p:spTgt spid="105"/>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accel="81000" fill="hold" nodeType="clickEffect" p14:presetBounceEnd="48000">
                                      <p:stCondLst>
                                        <p:cond delay="0"/>
                                      </p:stCondLst>
                                      <p:childTnLst>
                                        <p:set>
                                          <p:cBhvr>
                                            <p:cTn id="81" dur="1" fill="hold">
                                              <p:stCondLst>
                                                <p:cond delay="0"/>
                                              </p:stCondLst>
                                            </p:cTn>
                                            <p:tgtEl>
                                              <p:spTgt spid="96"/>
                                            </p:tgtEl>
                                            <p:attrNameLst>
                                              <p:attrName>style.visibility</p:attrName>
                                            </p:attrNameLst>
                                          </p:cBhvr>
                                          <p:to>
                                            <p:strVal val="visible"/>
                                          </p:to>
                                        </p:set>
                                        <p:anim calcmode="lin" valueType="num" p14:bounceEnd="48000">
                                          <p:cBhvr additive="base">
                                            <p:cTn id="82" dur="1000" fill="hold"/>
                                            <p:tgtEl>
                                              <p:spTgt spid="96"/>
                                            </p:tgtEl>
                                            <p:attrNameLst>
                                              <p:attrName>ppt_x</p:attrName>
                                            </p:attrNameLst>
                                          </p:cBhvr>
                                          <p:tavLst>
                                            <p:tav tm="0">
                                              <p:val>
                                                <p:strVal val="#ppt_x"/>
                                              </p:val>
                                            </p:tav>
                                            <p:tav tm="100000">
                                              <p:val>
                                                <p:strVal val="#ppt_x"/>
                                              </p:val>
                                            </p:tav>
                                          </p:tavLst>
                                        </p:anim>
                                        <p:anim calcmode="lin" valueType="num" p14:bounceEnd="48000">
                                          <p:cBhvr additive="base">
                                            <p:cTn id="83" dur="1000" fill="hold"/>
                                            <p:tgtEl>
                                              <p:spTgt spid="96"/>
                                            </p:tgtEl>
                                            <p:attrNameLst>
                                              <p:attrName>ppt_y</p:attrName>
                                            </p:attrNameLst>
                                          </p:cBhvr>
                                          <p:tavLst>
                                            <p:tav tm="0">
                                              <p:val>
                                                <p:strVal val="1+#ppt_h/2"/>
                                              </p:val>
                                            </p:tav>
                                            <p:tav tm="100000">
                                              <p:val>
                                                <p:strVal val="#ppt_y"/>
                                              </p:val>
                                            </p:tav>
                                          </p:tavLst>
                                        </p:anim>
                                      </p:childTnLst>
                                    </p:cTn>
                                  </p:par>
                                  <p:par>
                                    <p:cTn id="84" presetID="1" presetClass="entr" presetSubtype="0" fill="hold" grpId="0" nodeType="withEffect">
                                      <p:stCondLst>
                                        <p:cond delay="750"/>
                                      </p:stCondLst>
                                      <p:childTnLst>
                                        <p:set>
                                          <p:cBhvr>
                                            <p:cTn id="85" dur="1" fill="hold">
                                              <p:stCondLst>
                                                <p:cond delay="0"/>
                                              </p:stCondLst>
                                            </p:cTn>
                                            <p:tgtEl>
                                              <p:spTgt spid="113">
                                                <p:txEl>
                                                  <p:pRg st="0" end="0"/>
                                                </p:txEl>
                                              </p:spTgt>
                                            </p:tgtEl>
                                            <p:attrNameLst>
                                              <p:attrName>style.visibility</p:attrName>
                                            </p:attrNameLst>
                                          </p:cBhvr>
                                          <p:to>
                                            <p:strVal val="visible"/>
                                          </p:to>
                                        </p:set>
                                      </p:childTnLst>
                                    </p:cTn>
                                  </p:par>
                                  <p:par>
                                    <p:cTn id="86" presetID="2" presetClass="entr" presetSubtype="4" accel="81000" fill="hold" grpId="0" nodeType="withEffect" p14:presetBounceEnd="48000">
                                      <p:stCondLst>
                                        <p:cond delay="200"/>
                                      </p:stCondLst>
                                      <p:childTnLst>
                                        <p:set>
                                          <p:cBhvr>
                                            <p:cTn id="87" dur="1" fill="hold">
                                              <p:stCondLst>
                                                <p:cond delay="0"/>
                                              </p:stCondLst>
                                            </p:cTn>
                                            <p:tgtEl>
                                              <p:spTgt spid="95"/>
                                            </p:tgtEl>
                                            <p:attrNameLst>
                                              <p:attrName>style.visibility</p:attrName>
                                            </p:attrNameLst>
                                          </p:cBhvr>
                                          <p:to>
                                            <p:strVal val="visible"/>
                                          </p:to>
                                        </p:set>
                                        <p:anim calcmode="lin" valueType="num" p14:bounceEnd="48000">
                                          <p:cBhvr additive="base">
                                            <p:cTn id="88" dur="1000" fill="hold"/>
                                            <p:tgtEl>
                                              <p:spTgt spid="95"/>
                                            </p:tgtEl>
                                            <p:attrNameLst>
                                              <p:attrName>ppt_x</p:attrName>
                                            </p:attrNameLst>
                                          </p:cBhvr>
                                          <p:tavLst>
                                            <p:tav tm="0">
                                              <p:val>
                                                <p:strVal val="#ppt_x"/>
                                              </p:val>
                                            </p:tav>
                                            <p:tav tm="100000">
                                              <p:val>
                                                <p:strVal val="#ppt_x"/>
                                              </p:val>
                                            </p:tav>
                                          </p:tavLst>
                                        </p:anim>
                                        <p:anim calcmode="lin" valueType="num" p14:bounceEnd="48000">
                                          <p:cBhvr additive="base">
                                            <p:cTn id="89" dur="1000" fill="hold"/>
                                            <p:tgtEl>
                                              <p:spTgt spid="95"/>
                                            </p:tgtEl>
                                            <p:attrNameLst>
                                              <p:attrName>ppt_y</p:attrName>
                                            </p:attrNameLst>
                                          </p:cBhvr>
                                          <p:tavLst>
                                            <p:tav tm="0">
                                              <p:val>
                                                <p:strVal val="1+#ppt_h/2"/>
                                              </p:val>
                                            </p:tav>
                                            <p:tav tm="100000">
                                              <p:val>
                                                <p:strVal val="#ppt_y"/>
                                              </p:val>
                                            </p:tav>
                                          </p:tavLst>
                                        </p:anim>
                                      </p:childTnLst>
                                    </p:cTn>
                                  </p:par>
                                  <p:par>
                                    <p:cTn id="90" presetID="10" presetClass="entr" presetSubtype="0" fill="hold" grpId="0" nodeType="withEffect">
                                      <p:stCondLst>
                                        <p:cond delay="400"/>
                                      </p:stCondLst>
                                      <p:childTnLst>
                                        <p:set>
                                          <p:cBhvr>
                                            <p:cTn id="91" dur="1" fill="hold">
                                              <p:stCondLst>
                                                <p:cond delay="0"/>
                                              </p:stCondLst>
                                            </p:cTn>
                                            <p:tgtEl>
                                              <p:spTgt spid="107"/>
                                            </p:tgtEl>
                                            <p:attrNameLst>
                                              <p:attrName>style.visibility</p:attrName>
                                            </p:attrNameLst>
                                          </p:cBhvr>
                                          <p:to>
                                            <p:strVal val="visible"/>
                                          </p:to>
                                        </p:set>
                                        <p:animEffect transition="in" filter="fade">
                                          <p:cBhvr>
                                            <p:cTn id="9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7" grpId="0" animBg="1"/>
          <p:bldP spid="74" grpId="0" animBg="1"/>
          <p:bldP spid="81" grpId="0" animBg="1"/>
          <p:bldP spid="88" grpId="0" animBg="1"/>
          <p:bldP spid="95" grpId="0" animBg="1"/>
          <p:bldP spid="102" grpId="0">
            <p:tmplLst>
              <p:tmpl>
                <p:tnLst>
                  <p:par>
                    <p:cTn presetID="10" presetClass="entr" presetSubtype="0" fill="hold" nodeType="withEffect">
                      <p:stCondLst>
                        <p:cond delay="20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P spid="103" grpId="0">
            <p:tmplLst>
              <p:tmpl>
                <p:tnLst>
                  <p:par>
                    <p:cTn presetID="10" presetClass="entr" presetSubtype="0" fill="hold" nodeType="withEffect">
                      <p:stCondLst>
                        <p:cond delay="200"/>
                      </p:stCondLst>
                      <p:childTnLst>
                        <p:set>
                          <p:cBhvr>
                            <p:cTn dur="1" fill="hold">
                              <p:stCondLst>
                                <p:cond delay="0"/>
                              </p:stCondLst>
                            </p:cTn>
                            <p:tgtEl>
                              <p:spTgt spid="103"/>
                            </p:tgtEl>
                            <p:attrNameLst>
                              <p:attrName>style.visibility</p:attrName>
                            </p:attrNameLst>
                          </p:cBhvr>
                          <p:to>
                            <p:strVal val="visible"/>
                          </p:to>
                        </p:set>
                        <p:animEffect transition="in" filter="fade">
                          <p:cBhvr>
                            <p:cTn dur="500"/>
                            <p:tgtEl>
                              <p:spTgt spid="103"/>
                            </p:tgtEl>
                          </p:cBhvr>
                        </p:animEffect>
                      </p:childTnLst>
                    </p:cTn>
                  </p:par>
                </p:tnLst>
              </p:tmpl>
            </p:tmplLst>
          </p:bldP>
          <p:bldP spid="104" grpId="0">
            <p:tmplLst>
              <p:tmpl>
                <p:tnLst>
                  <p:par>
                    <p:cTn presetID="10" presetClass="entr" presetSubtype="0" fill="hold" nodeType="withEffect">
                      <p:stCondLst>
                        <p:cond delay="200"/>
                      </p:stCondLst>
                      <p:childTnLst>
                        <p:set>
                          <p:cBhvr>
                            <p:cTn dur="1" fill="hold">
                              <p:stCondLst>
                                <p:cond delay="0"/>
                              </p:stCondLst>
                            </p:cTn>
                            <p:tgtEl>
                              <p:spTgt spid="104"/>
                            </p:tgtEl>
                            <p:attrNameLst>
                              <p:attrName>style.visibility</p:attrName>
                            </p:attrNameLst>
                          </p:cBhvr>
                          <p:to>
                            <p:strVal val="visible"/>
                          </p:to>
                        </p:set>
                        <p:animEffect transition="in" filter="fade">
                          <p:cBhvr>
                            <p:cTn dur="500"/>
                            <p:tgtEl>
                              <p:spTgt spid="104"/>
                            </p:tgtEl>
                          </p:cBhvr>
                        </p:animEffect>
                      </p:childTnLst>
                    </p:cTn>
                  </p:par>
                </p:tnLst>
              </p:tmpl>
            </p:tmplLst>
          </p:bldP>
          <p:bldP spid="105" grpId="0">
            <p:tmplLst>
              <p:tmpl>
                <p:tnLst>
                  <p:par>
                    <p:cTn presetID="10" presetClass="entr" presetSubtype="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Effect transition="in" filter="fade">
                          <p:cBhvr>
                            <p:cTn dur="500"/>
                            <p:tgtEl>
                              <p:spTgt spid="105"/>
                            </p:tgtEl>
                          </p:cBhvr>
                        </p:animEffect>
                      </p:childTnLst>
                    </p:cTn>
                  </p:par>
                </p:tnLst>
              </p:tmpl>
            </p:tmplLst>
          </p:bldP>
          <p:bldP spid="106" grpId="0">
            <p:tmplLst>
              <p:tmpl>
                <p:tnLst>
                  <p:par>
                    <p:cTn presetID="10"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500"/>
                            <p:tgtEl>
                              <p:spTgt spid="106"/>
                            </p:tgtEl>
                          </p:cBhvr>
                        </p:animEffect>
                      </p:childTnLst>
                    </p:cTn>
                  </p:par>
                </p:tnLst>
              </p:tmpl>
            </p:tmplLst>
          </p:bldP>
          <p:bldP spid="107" grpId="0">
            <p:tmplLst>
              <p:tmpl>
                <p:tnLst>
                  <p:par>
                    <p:cTn presetID="10" presetClass="entr" presetSubtype="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Effect transition="in" filter="fade">
                          <p:cBhvr>
                            <p:cTn dur="500"/>
                            <p:tgtEl>
                              <p:spTgt spid="107"/>
                            </p:tgtEl>
                          </p:cBhvr>
                        </p:animEffect>
                      </p:childTnLst>
                    </p:cTn>
                  </p:par>
                </p:tnLst>
              </p:tmpl>
            </p:tmplLst>
          </p:bldP>
          <p:bldP spid="108" grpId="0" build="p">
            <p:tmplLst>
              <p:tmpl lvl="1">
                <p:tnLst>
                  <p:par>
                    <p:cTn presetID="1" presetClass="entr" presetSubtype="0" fill="hold" nodeType="withEffect">
                      <p:stCondLst>
                        <p:cond delay="750"/>
                      </p:stCondLst>
                      <p:childTnLst>
                        <p:set>
                          <p:cBhvr>
                            <p:cTn dur="1" fill="hold">
                              <p:stCondLst>
                                <p:cond delay="0"/>
                              </p:stCondLst>
                            </p:cTn>
                            <p:tgtEl>
                              <p:spTgt spid="108"/>
                            </p:tgtEl>
                            <p:attrNameLst>
                              <p:attrName>style.visibility</p:attrName>
                            </p:attrNameLst>
                          </p:cBhvr>
                          <p:to>
                            <p:strVal val="visible"/>
                          </p:to>
                        </p:set>
                      </p:childTnLst>
                    </p:cTn>
                  </p:par>
                </p:tnLst>
              </p:tmpl>
            </p:tmplLst>
          </p:bldP>
          <p:bldP spid="109" grpId="0" build="p">
            <p:tmplLst>
              <p:tmpl lvl="1">
                <p:tnLst>
                  <p:par>
                    <p:cTn presetID="1" presetClass="entr" presetSubtype="0" fill="hold" nodeType="withEffect">
                      <p:stCondLst>
                        <p:cond delay="750"/>
                      </p:stCondLst>
                      <p:childTnLst>
                        <p:set>
                          <p:cBhvr>
                            <p:cTn dur="1" fill="hold">
                              <p:stCondLst>
                                <p:cond delay="0"/>
                              </p:stCondLst>
                            </p:cTn>
                            <p:tgtEl>
                              <p:spTgt spid="109"/>
                            </p:tgtEl>
                            <p:attrNameLst>
                              <p:attrName>style.visibility</p:attrName>
                            </p:attrNameLst>
                          </p:cBhvr>
                          <p:to>
                            <p:strVal val="visible"/>
                          </p:to>
                        </p:set>
                      </p:childTnLst>
                    </p:cTn>
                  </p:par>
                </p:tnLst>
              </p:tmpl>
            </p:tmplLst>
          </p:bldP>
          <p:bldP spid="110" grpId="0" build="p">
            <p:tmplLst>
              <p:tmpl lvl="1">
                <p:tnLst>
                  <p:par>
                    <p:cTn presetID="1" presetClass="entr" presetSubtype="0" fill="hold" nodeType="withEffect">
                      <p:stCondLst>
                        <p:cond delay="750"/>
                      </p:stCondLst>
                      <p:childTnLst>
                        <p:set>
                          <p:cBhvr>
                            <p:cTn dur="1" fill="hold">
                              <p:stCondLst>
                                <p:cond delay="0"/>
                              </p:stCondLst>
                            </p:cTn>
                            <p:tgtEl>
                              <p:spTgt spid="110"/>
                            </p:tgtEl>
                            <p:attrNameLst>
                              <p:attrName>style.visibility</p:attrName>
                            </p:attrNameLst>
                          </p:cBhvr>
                          <p:to>
                            <p:strVal val="visible"/>
                          </p:to>
                        </p:set>
                      </p:childTnLst>
                    </p:cTn>
                  </p:par>
                </p:tnLst>
              </p:tmpl>
            </p:tmplLst>
          </p:bldP>
          <p:bldP spid="111" grpId="0" build="p">
            <p:tmplLst>
              <p:tmpl lvl="1">
                <p:tnLst>
                  <p:par>
                    <p:cTn presetID="1" presetClass="entr" presetSubtype="0" fill="hold" nodeType="withEffect">
                      <p:stCondLst>
                        <p:cond delay="750"/>
                      </p:stCondLst>
                      <p:childTnLst>
                        <p:set>
                          <p:cBhvr>
                            <p:cTn dur="1" fill="hold">
                              <p:stCondLst>
                                <p:cond delay="0"/>
                              </p:stCondLst>
                            </p:cTn>
                            <p:tgtEl>
                              <p:spTgt spid="111"/>
                            </p:tgtEl>
                            <p:attrNameLst>
                              <p:attrName>style.visibility</p:attrName>
                            </p:attrNameLst>
                          </p:cBhvr>
                          <p:to>
                            <p:strVal val="visible"/>
                          </p:to>
                        </p:set>
                      </p:childTnLst>
                    </p:cTn>
                  </p:par>
                </p:tnLst>
              </p:tmpl>
            </p:tmplLst>
          </p:bldP>
          <p:bldP spid="112" grpId="0" build="p">
            <p:tmplLst>
              <p:tmpl lvl="1">
                <p:tnLst>
                  <p:par>
                    <p:cTn presetID="1" presetClass="entr" presetSubtype="0" fill="hold" nodeType="withEffect">
                      <p:stCondLst>
                        <p:cond delay="750"/>
                      </p:stCondLst>
                      <p:childTnLst>
                        <p:set>
                          <p:cBhvr>
                            <p:cTn dur="1" fill="hold">
                              <p:stCondLst>
                                <p:cond delay="0"/>
                              </p:stCondLst>
                            </p:cTn>
                            <p:tgtEl>
                              <p:spTgt spid="112"/>
                            </p:tgtEl>
                            <p:attrNameLst>
                              <p:attrName>style.visibility</p:attrName>
                            </p:attrNameLst>
                          </p:cBhvr>
                          <p:to>
                            <p:strVal val="visible"/>
                          </p:to>
                        </p:set>
                      </p:childTnLst>
                    </p:cTn>
                  </p:par>
                </p:tnLst>
              </p:tmpl>
            </p:tmplLst>
          </p:bldP>
          <p:bldP spid="113" grpId="0" build="p">
            <p:tmplLst>
              <p:tmpl lvl="1">
                <p:tnLst>
                  <p:par>
                    <p:cTn presetID="1" presetClass="entr" presetSubtype="0" fill="hold" nodeType="withEffect">
                      <p:stCondLst>
                        <p:cond delay="750"/>
                      </p:stCondLst>
                      <p:childTnLst>
                        <p:set>
                          <p:cBhvr>
                            <p:cTn dur="1" fill="hold">
                              <p:stCondLst>
                                <p:cond delay="0"/>
                              </p:stCondLst>
                            </p:cTn>
                            <p:tgtEl>
                              <p:spTgt spid="113"/>
                            </p:tgtEl>
                            <p:attrNameLst>
                              <p:attrName>style.visibility</p:attrName>
                            </p:attrNameLst>
                          </p:cBhvr>
                          <p:to>
                            <p:strVal val="visible"/>
                          </p:to>
                        </p:se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accel="8100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1000" fill="hold"/>
                                            <p:tgtEl>
                                              <p:spTgt spid="61"/>
                                            </p:tgtEl>
                                            <p:attrNameLst>
                                              <p:attrName>ppt_x</p:attrName>
                                            </p:attrNameLst>
                                          </p:cBhvr>
                                          <p:tavLst>
                                            <p:tav tm="0">
                                              <p:val>
                                                <p:strVal val="#ppt_x"/>
                                              </p:val>
                                            </p:tav>
                                            <p:tav tm="100000">
                                              <p:val>
                                                <p:strVal val="#ppt_x"/>
                                              </p:val>
                                            </p:tav>
                                          </p:tavLst>
                                        </p:anim>
                                        <p:anim calcmode="lin" valueType="num">
                                          <p:cBhvr additive="base">
                                            <p:cTn id="8" dur="1000" fill="hold"/>
                                            <p:tgtEl>
                                              <p:spTgt spid="61"/>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750"/>
                                      </p:stCondLst>
                                      <p:childTnLst>
                                        <p:set>
                                          <p:cBhvr>
                                            <p:cTn id="10" dur="1" fill="hold">
                                              <p:stCondLst>
                                                <p:cond delay="0"/>
                                              </p:stCondLst>
                                            </p:cTn>
                                            <p:tgtEl>
                                              <p:spTgt spid="108">
                                                <p:txEl>
                                                  <p:pRg st="0" end="0"/>
                                                </p:txEl>
                                              </p:spTgt>
                                            </p:tgtEl>
                                            <p:attrNameLst>
                                              <p:attrName>style.visibility</p:attrName>
                                            </p:attrNameLst>
                                          </p:cBhvr>
                                          <p:to>
                                            <p:strVal val="visible"/>
                                          </p:to>
                                        </p:set>
                                      </p:childTnLst>
                                    </p:cTn>
                                  </p:par>
                                  <p:par>
                                    <p:cTn id="11" presetID="2" presetClass="entr" presetSubtype="1" accel="81000" fill="hold" grpId="0" nodeType="withEffect">
                                      <p:stCondLst>
                                        <p:cond delay="200"/>
                                      </p:stCondLst>
                                      <p:childTnLst>
                                        <p:set>
                                          <p:cBhvr>
                                            <p:cTn id="12" dur="1" fill="hold">
                                              <p:stCondLst>
                                                <p:cond delay="0"/>
                                              </p:stCondLst>
                                            </p:cTn>
                                            <p:tgtEl>
                                              <p:spTgt spid="60"/>
                                            </p:tgtEl>
                                            <p:attrNameLst>
                                              <p:attrName>style.visibility</p:attrName>
                                            </p:attrNameLst>
                                          </p:cBhvr>
                                          <p:to>
                                            <p:strVal val="visible"/>
                                          </p:to>
                                        </p:set>
                                        <p:anim calcmode="lin" valueType="num">
                                          <p:cBhvr additive="base">
                                            <p:cTn id="13" dur="1000" fill="hold"/>
                                            <p:tgtEl>
                                              <p:spTgt spid="60"/>
                                            </p:tgtEl>
                                            <p:attrNameLst>
                                              <p:attrName>ppt_x</p:attrName>
                                            </p:attrNameLst>
                                          </p:cBhvr>
                                          <p:tavLst>
                                            <p:tav tm="0">
                                              <p:val>
                                                <p:strVal val="#ppt_x"/>
                                              </p:val>
                                            </p:tav>
                                            <p:tav tm="100000">
                                              <p:val>
                                                <p:strVal val="#ppt_x"/>
                                              </p:val>
                                            </p:tav>
                                          </p:tavLst>
                                        </p:anim>
                                        <p:anim calcmode="lin" valueType="num">
                                          <p:cBhvr additive="base">
                                            <p:cTn id="14" dur="1000" fill="hold"/>
                                            <p:tgtEl>
                                              <p:spTgt spid="60"/>
                                            </p:tgtEl>
                                            <p:attrNameLst>
                                              <p:attrName>ppt_y</p:attrName>
                                            </p:attrNameLst>
                                          </p:cBhvr>
                                          <p:tavLst>
                                            <p:tav tm="0">
                                              <p:val>
                                                <p:strVal val="0-#ppt_h/2"/>
                                              </p:val>
                                            </p:tav>
                                            <p:tav tm="100000">
                                              <p:val>
                                                <p:strVal val="#ppt_y"/>
                                              </p:val>
                                            </p:tav>
                                          </p:tavLst>
                                        </p:anim>
                                      </p:childTnLst>
                                    </p:cTn>
                                  </p:par>
                                  <p:par>
                                    <p:cTn id="15" presetID="10" presetClass="entr" presetSubtype="0" fill="hold" grpId="0" nodeType="withEffect">
                                      <p:stCondLst>
                                        <p:cond delay="20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500"/>
                                            <p:tgtEl>
                                              <p:spTgt spid="10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accel="81000"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anim calcmode="lin" valueType="num">
                                          <p:cBhvr additive="base">
                                            <p:cTn id="22" dur="1000" fill="hold"/>
                                            <p:tgtEl>
                                              <p:spTgt spid="68"/>
                                            </p:tgtEl>
                                            <p:attrNameLst>
                                              <p:attrName>ppt_x</p:attrName>
                                            </p:attrNameLst>
                                          </p:cBhvr>
                                          <p:tavLst>
                                            <p:tav tm="0">
                                              <p:val>
                                                <p:strVal val="#ppt_x"/>
                                              </p:val>
                                            </p:tav>
                                            <p:tav tm="100000">
                                              <p:val>
                                                <p:strVal val="#ppt_x"/>
                                              </p:val>
                                            </p:tav>
                                          </p:tavLst>
                                        </p:anim>
                                        <p:anim calcmode="lin" valueType="num">
                                          <p:cBhvr additive="base">
                                            <p:cTn id="23" dur="1000" fill="hold"/>
                                            <p:tgtEl>
                                              <p:spTgt spid="68"/>
                                            </p:tgtEl>
                                            <p:attrNameLst>
                                              <p:attrName>ppt_y</p:attrName>
                                            </p:attrNameLst>
                                          </p:cBhvr>
                                          <p:tavLst>
                                            <p:tav tm="0">
                                              <p:val>
                                                <p:strVal val="0-#ppt_h/2"/>
                                              </p:val>
                                            </p:tav>
                                            <p:tav tm="100000">
                                              <p:val>
                                                <p:strVal val="#ppt_y"/>
                                              </p:val>
                                            </p:tav>
                                          </p:tavLst>
                                        </p:anim>
                                      </p:childTnLst>
                                    </p:cTn>
                                  </p:par>
                                  <p:par>
                                    <p:cTn id="24" presetID="1" presetClass="entr" presetSubtype="0" fill="hold" grpId="0" nodeType="withEffect">
                                      <p:stCondLst>
                                        <p:cond delay="750"/>
                                      </p:stCondLst>
                                      <p:childTnLst>
                                        <p:set>
                                          <p:cBhvr>
                                            <p:cTn id="25" dur="1" fill="hold">
                                              <p:stCondLst>
                                                <p:cond delay="0"/>
                                              </p:stCondLst>
                                            </p:cTn>
                                            <p:tgtEl>
                                              <p:spTgt spid="109">
                                                <p:txEl>
                                                  <p:pRg st="0" end="0"/>
                                                </p:txEl>
                                              </p:spTgt>
                                            </p:tgtEl>
                                            <p:attrNameLst>
                                              <p:attrName>style.visibility</p:attrName>
                                            </p:attrNameLst>
                                          </p:cBhvr>
                                          <p:to>
                                            <p:strVal val="visible"/>
                                          </p:to>
                                        </p:set>
                                      </p:childTnLst>
                                    </p:cTn>
                                  </p:par>
                                  <p:par>
                                    <p:cTn id="26" presetID="2" presetClass="entr" presetSubtype="1" accel="81000" fill="hold" grpId="0" nodeType="withEffect">
                                      <p:stCondLst>
                                        <p:cond delay="200"/>
                                      </p:stCondLst>
                                      <p:childTnLst>
                                        <p:set>
                                          <p:cBhvr>
                                            <p:cTn id="27" dur="1" fill="hold">
                                              <p:stCondLst>
                                                <p:cond delay="0"/>
                                              </p:stCondLst>
                                            </p:cTn>
                                            <p:tgtEl>
                                              <p:spTgt spid="67"/>
                                            </p:tgtEl>
                                            <p:attrNameLst>
                                              <p:attrName>style.visibility</p:attrName>
                                            </p:attrNameLst>
                                          </p:cBhvr>
                                          <p:to>
                                            <p:strVal val="visible"/>
                                          </p:to>
                                        </p:set>
                                        <p:anim calcmode="lin" valueType="num">
                                          <p:cBhvr additive="base">
                                            <p:cTn id="28" dur="1000" fill="hold"/>
                                            <p:tgtEl>
                                              <p:spTgt spid="67"/>
                                            </p:tgtEl>
                                            <p:attrNameLst>
                                              <p:attrName>ppt_x</p:attrName>
                                            </p:attrNameLst>
                                          </p:cBhvr>
                                          <p:tavLst>
                                            <p:tav tm="0">
                                              <p:val>
                                                <p:strVal val="#ppt_x"/>
                                              </p:val>
                                            </p:tav>
                                            <p:tav tm="100000">
                                              <p:val>
                                                <p:strVal val="#ppt_x"/>
                                              </p:val>
                                            </p:tav>
                                          </p:tavLst>
                                        </p:anim>
                                        <p:anim calcmode="lin" valueType="num">
                                          <p:cBhvr additive="base">
                                            <p:cTn id="29" dur="1000" fill="hold"/>
                                            <p:tgtEl>
                                              <p:spTgt spid="67"/>
                                            </p:tgtEl>
                                            <p:attrNameLst>
                                              <p:attrName>ppt_y</p:attrName>
                                            </p:attrNameLst>
                                          </p:cBhvr>
                                          <p:tavLst>
                                            <p:tav tm="0">
                                              <p:val>
                                                <p:strVal val="0-#ppt_h/2"/>
                                              </p:val>
                                            </p:tav>
                                            <p:tav tm="100000">
                                              <p:val>
                                                <p:strVal val="#ppt_y"/>
                                              </p:val>
                                            </p:tav>
                                          </p:tavLst>
                                        </p:anim>
                                      </p:childTnLst>
                                    </p:cTn>
                                  </p:par>
                                  <p:par>
                                    <p:cTn id="30" presetID="10" presetClass="entr" presetSubtype="0" fill="hold" grpId="0" nodeType="withEffect">
                                      <p:stCondLst>
                                        <p:cond delay="20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500"/>
                                            <p:tgtEl>
                                              <p:spTgt spid="10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accel="81000" fill="hold" nodeType="click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additive="base">
                                            <p:cTn id="37" dur="1000" fill="hold"/>
                                            <p:tgtEl>
                                              <p:spTgt spid="75"/>
                                            </p:tgtEl>
                                            <p:attrNameLst>
                                              <p:attrName>ppt_x</p:attrName>
                                            </p:attrNameLst>
                                          </p:cBhvr>
                                          <p:tavLst>
                                            <p:tav tm="0">
                                              <p:val>
                                                <p:strVal val="#ppt_x"/>
                                              </p:val>
                                            </p:tav>
                                            <p:tav tm="100000">
                                              <p:val>
                                                <p:strVal val="#ppt_x"/>
                                              </p:val>
                                            </p:tav>
                                          </p:tavLst>
                                        </p:anim>
                                        <p:anim calcmode="lin" valueType="num">
                                          <p:cBhvr additive="base">
                                            <p:cTn id="38" dur="1000" fill="hold"/>
                                            <p:tgtEl>
                                              <p:spTgt spid="75"/>
                                            </p:tgtEl>
                                            <p:attrNameLst>
                                              <p:attrName>ppt_y</p:attrName>
                                            </p:attrNameLst>
                                          </p:cBhvr>
                                          <p:tavLst>
                                            <p:tav tm="0">
                                              <p:val>
                                                <p:strVal val="0-#ppt_h/2"/>
                                              </p:val>
                                            </p:tav>
                                            <p:tav tm="100000">
                                              <p:val>
                                                <p:strVal val="#ppt_y"/>
                                              </p:val>
                                            </p:tav>
                                          </p:tavLst>
                                        </p:anim>
                                      </p:childTnLst>
                                    </p:cTn>
                                  </p:par>
                                  <p:par>
                                    <p:cTn id="39" presetID="1" presetClass="entr" presetSubtype="0" fill="hold" grpId="0" nodeType="withEffect">
                                      <p:stCondLst>
                                        <p:cond delay="750"/>
                                      </p:stCondLst>
                                      <p:childTnLst>
                                        <p:set>
                                          <p:cBhvr>
                                            <p:cTn id="40" dur="1" fill="hold">
                                              <p:stCondLst>
                                                <p:cond delay="0"/>
                                              </p:stCondLst>
                                            </p:cTn>
                                            <p:tgtEl>
                                              <p:spTgt spid="110">
                                                <p:txEl>
                                                  <p:pRg st="0" end="0"/>
                                                </p:txEl>
                                              </p:spTgt>
                                            </p:tgtEl>
                                            <p:attrNameLst>
                                              <p:attrName>style.visibility</p:attrName>
                                            </p:attrNameLst>
                                          </p:cBhvr>
                                          <p:to>
                                            <p:strVal val="visible"/>
                                          </p:to>
                                        </p:set>
                                      </p:childTnLst>
                                    </p:cTn>
                                  </p:par>
                                  <p:par>
                                    <p:cTn id="41" presetID="2" presetClass="entr" presetSubtype="1" accel="81000" fill="hold" grpId="0" nodeType="withEffect">
                                      <p:stCondLst>
                                        <p:cond delay="200"/>
                                      </p:stCondLst>
                                      <p:childTnLst>
                                        <p:set>
                                          <p:cBhvr>
                                            <p:cTn id="42" dur="1" fill="hold">
                                              <p:stCondLst>
                                                <p:cond delay="0"/>
                                              </p:stCondLst>
                                            </p:cTn>
                                            <p:tgtEl>
                                              <p:spTgt spid="74"/>
                                            </p:tgtEl>
                                            <p:attrNameLst>
                                              <p:attrName>style.visibility</p:attrName>
                                            </p:attrNameLst>
                                          </p:cBhvr>
                                          <p:to>
                                            <p:strVal val="visible"/>
                                          </p:to>
                                        </p:set>
                                        <p:anim calcmode="lin" valueType="num">
                                          <p:cBhvr additive="base">
                                            <p:cTn id="43" dur="1000" fill="hold"/>
                                            <p:tgtEl>
                                              <p:spTgt spid="74"/>
                                            </p:tgtEl>
                                            <p:attrNameLst>
                                              <p:attrName>ppt_x</p:attrName>
                                            </p:attrNameLst>
                                          </p:cBhvr>
                                          <p:tavLst>
                                            <p:tav tm="0">
                                              <p:val>
                                                <p:strVal val="#ppt_x"/>
                                              </p:val>
                                            </p:tav>
                                            <p:tav tm="100000">
                                              <p:val>
                                                <p:strVal val="#ppt_x"/>
                                              </p:val>
                                            </p:tav>
                                          </p:tavLst>
                                        </p:anim>
                                        <p:anim calcmode="lin" valueType="num">
                                          <p:cBhvr additive="base">
                                            <p:cTn id="44" dur="1000" fill="hold"/>
                                            <p:tgtEl>
                                              <p:spTgt spid="74"/>
                                            </p:tgtEl>
                                            <p:attrNameLst>
                                              <p:attrName>ppt_y</p:attrName>
                                            </p:attrNameLst>
                                          </p:cBhvr>
                                          <p:tavLst>
                                            <p:tav tm="0">
                                              <p:val>
                                                <p:strVal val="0-#ppt_h/2"/>
                                              </p:val>
                                            </p:tav>
                                            <p:tav tm="100000">
                                              <p:val>
                                                <p:strVal val="#ppt_y"/>
                                              </p:val>
                                            </p:tav>
                                          </p:tavLst>
                                        </p:anim>
                                      </p:childTnLst>
                                    </p:cTn>
                                  </p:par>
                                  <p:par>
                                    <p:cTn id="45" presetID="10" presetClass="entr" presetSubtype="0" fill="hold" grpId="0" nodeType="withEffect">
                                      <p:stCondLst>
                                        <p:cond delay="200"/>
                                      </p:stCondLst>
                                      <p:childTnLst>
                                        <p:set>
                                          <p:cBhvr>
                                            <p:cTn id="46" dur="1" fill="hold">
                                              <p:stCondLst>
                                                <p:cond delay="0"/>
                                              </p:stCondLst>
                                            </p:cTn>
                                            <p:tgtEl>
                                              <p:spTgt spid="103"/>
                                            </p:tgtEl>
                                            <p:attrNameLst>
                                              <p:attrName>style.visibility</p:attrName>
                                            </p:attrNameLst>
                                          </p:cBhvr>
                                          <p:to>
                                            <p:strVal val="visible"/>
                                          </p:to>
                                        </p:set>
                                        <p:animEffect transition="in" filter="fade">
                                          <p:cBhvr>
                                            <p:cTn id="47" dur="500"/>
                                            <p:tgtEl>
                                              <p:spTgt spid="103"/>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accel="81000" fill="hold" nodeType="clickEffect">
                                      <p:stCondLst>
                                        <p:cond delay="0"/>
                                      </p:stCondLst>
                                      <p:childTnLst>
                                        <p:set>
                                          <p:cBhvr>
                                            <p:cTn id="51" dur="1" fill="hold">
                                              <p:stCondLst>
                                                <p:cond delay="0"/>
                                              </p:stCondLst>
                                            </p:cTn>
                                            <p:tgtEl>
                                              <p:spTgt spid="82"/>
                                            </p:tgtEl>
                                            <p:attrNameLst>
                                              <p:attrName>style.visibility</p:attrName>
                                            </p:attrNameLst>
                                          </p:cBhvr>
                                          <p:to>
                                            <p:strVal val="visible"/>
                                          </p:to>
                                        </p:set>
                                        <p:anim calcmode="lin" valueType="num">
                                          <p:cBhvr additive="base">
                                            <p:cTn id="52" dur="1000" fill="hold"/>
                                            <p:tgtEl>
                                              <p:spTgt spid="82"/>
                                            </p:tgtEl>
                                            <p:attrNameLst>
                                              <p:attrName>ppt_x</p:attrName>
                                            </p:attrNameLst>
                                          </p:cBhvr>
                                          <p:tavLst>
                                            <p:tav tm="0">
                                              <p:val>
                                                <p:strVal val="#ppt_x"/>
                                              </p:val>
                                            </p:tav>
                                            <p:tav tm="100000">
                                              <p:val>
                                                <p:strVal val="#ppt_x"/>
                                              </p:val>
                                            </p:tav>
                                          </p:tavLst>
                                        </p:anim>
                                        <p:anim calcmode="lin" valueType="num">
                                          <p:cBhvr additive="base">
                                            <p:cTn id="53" dur="1000" fill="hold"/>
                                            <p:tgtEl>
                                              <p:spTgt spid="82"/>
                                            </p:tgtEl>
                                            <p:attrNameLst>
                                              <p:attrName>ppt_y</p:attrName>
                                            </p:attrNameLst>
                                          </p:cBhvr>
                                          <p:tavLst>
                                            <p:tav tm="0">
                                              <p:val>
                                                <p:strVal val="1+#ppt_h/2"/>
                                              </p:val>
                                            </p:tav>
                                            <p:tav tm="100000">
                                              <p:val>
                                                <p:strVal val="#ppt_y"/>
                                              </p:val>
                                            </p:tav>
                                          </p:tavLst>
                                        </p:anim>
                                      </p:childTnLst>
                                    </p:cTn>
                                  </p:par>
                                  <p:par>
                                    <p:cTn id="54" presetID="1" presetClass="entr" presetSubtype="0" fill="hold" grpId="0" nodeType="withEffect">
                                      <p:stCondLst>
                                        <p:cond delay="750"/>
                                      </p:stCondLst>
                                      <p:childTnLst>
                                        <p:set>
                                          <p:cBhvr>
                                            <p:cTn id="55" dur="1" fill="hold">
                                              <p:stCondLst>
                                                <p:cond delay="0"/>
                                              </p:stCondLst>
                                            </p:cTn>
                                            <p:tgtEl>
                                              <p:spTgt spid="111">
                                                <p:txEl>
                                                  <p:pRg st="0" end="0"/>
                                                </p:txEl>
                                              </p:spTgt>
                                            </p:tgtEl>
                                            <p:attrNameLst>
                                              <p:attrName>style.visibility</p:attrName>
                                            </p:attrNameLst>
                                          </p:cBhvr>
                                          <p:to>
                                            <p:strVal val="visible"/>
                                          </p:to>
                                        </p:set>
                                      </p:childTnLst>
                                    </p:cTn>
                                  </p:par>
                                  <p:par>
                                    <p:cTn id="56" presetID="2" presetClass="entr" presetSubtype="4" accel="81000" fill="hold" grpId="0" nodeType="withEffect">
                                      <p:stCondLst>
                                        <p:cond delay="200"/>
                                      </p:stCondLst>
                                      <p:childTnLst>
                                        <p:set>
                                          <p:cBhvr>
                                            <p:cTn id="57" dur="1" fill="hold">
                                              <p:stCondLst>
                                                <p:cond delay="0"/>
                                              </p:stCondLst>
                                            </p:cTn>
                                            <p:tgtEl>
                                              <p:spTgt spid="81"/>
                                            </p:tgtEl>
                                            <p:attrNameLst>
                                              <p:attrName>style.visibility</p:attrName>
                                            </p:attrNameLst>
                                          </p:cBhvr>
                                          <p:to>
                                            <p:strVal val="visible"/>
                                          </p:to>
                                        </p:set>
                                        <p:anim calcmode="lin" valueType="num">
                                          <p:cBhvr additive="base">
                                            <p:cTn id="58" dur="1000" fill="hold"/>
                                            <p:tgtEl>
                                              <p:spTgt spid="81"/>
                                            </p:tgtEl>
                                            <p:attrNameLst>
                                              <p:attrName>ppt_x</p:attrName>
                                            </p:attrNameLst>
                                          </p:cBhvr>
                                          <p:tavLst>
                                            <p:tav tm="0">
                                              <p:val>
                                                <p:strVal val="#ppt_x"/>
                                              </p:val>
                                            </p:tav>
                                            <p:tav tm="100000">
                                              <p:val>
                                                <p:strVal val="#ppt_x"/>
                                              </p:val>
                                            </p:tav>
                                          </p:tavLst>
                                        </p:anim>
                                        <p:anim calcmode="lin" valueType="num">
                                          <p:cBhvr additive="base">
                                            <p:cTn id="59" dur="1000" fill="hold"/>
                                            <p:tgtEl>
                                              <p:spTgt spid="81"/>
                                            </p:tgtEl>
                                            <p:attrNameLst>
                                              <p:attrName>ppt_y</p:attrName>
                                            </p:attrNameLst>
                                          </p:cBhvr>
                                          <p:tavLst>
                                            <p:tav tm="0">
                                              <p:val>
                                                <p:strVal val="1+#ppt_h/2"/>
                                              </p:val>
                                            </p:tav>
                                            <p:tav tm="100000">
                                              <p:val>
                                                <p:strVal val="#ppt_y"/>
                                              </p:val>
                                            </p:tav>
                                          </p:tavLst>
                                        </p:anim>
                                      </p:childTnLst>
                                    </p:cTn>
                                  </p:par>
                                  <p:par>
                                    <p:cTn id="60" presetID="10" presetClass="entr" presetSubtype="0" fill="hold" grpId="0" nodeType="withEffect">
                                      <p:stCondLst>
                                        <p:cond delay="200"/>
                                      </p:stCondLst>
                                      <p:childTnLst>
                                        <p:set>
                                          <p:cBhvr>
                                            <p:cTn id="61" dur="1" fill="hold">
                                              <p:stCondLst>
                                                <p:cond delay="0"/>
                                              </p:stCondLst>
                                            </p:cTn>
                                            <p:tgtEl>
                                              <p:spTgt spid="104"/>
                                            </p:tgtEl>
                                            <p:attrNameLst>
                                              <p:attrName>style.visibility</p:attrName>
                                            </p:attrNameLst>
                                          </p:cBhvr>
                                          <p:to>
                                            <p:strVal val="visible"/>
                                          </p:to>
                                        </p:set>
                                        <p:animEffect transition="in" filter="fade">
                                          <p:cBhvr>
                                            <p:cTn id="62" dur="500"/>
                                            <p:tgtEl>
                                              <p:spTgt spid="10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accel="81000" fill="hold" nodeType="clickEffect">
                                      <p:stCondLst>
                                        <p:cond delay="0"/>
                                      </p:stCondLst>
                                      <p:childTnLst>
                                        <p:set>
                                          <p:cBhvr>
                                            <p:cTn id="66" dur="1" fill="hold">
                                              <p:stCondLst>
                                                <p:cond delay="0"/>
                                              </p:stCondLst>
                                            </p:cTn>
                                            <p:tgtEl>
                                              <p:spTgt spid="89"/>
                                            </p:tgtEl>
                                            <p:attrNameLst>
                                              <p:attrName>style.visibility</p:attrName>
                                            </p:attrNameLst>
                                          </p:cBhvr>
                                          <p:to>
                                            <p:strVal val="visible"/>
                                          </p:to>
                                        </p:set>
                                        <p:anim calcmode="lin" valueType="num">
                                          <p:cBhvr additive="base">
                                            <p:cTn id="67" dur="1000" fill="hold"/>
                                            <p:tgtEl>
                                              <p:spTgt spid="89"/>
                                            </p:tgtEl>
                                            <p:attrNameLst>
                                              <p:attrName>ppt_x</p:attrName>
                                            </p:attrNameLst>
                                          </p:cBhvr>
                                          <p:tavLst>
                                            <p:tav tm="0">
                                              <p:val>
                                                <p:strVal val="#ppt_x"/>
                                              </p:val>
                                            </p:tav>
                                            <p:tav tm="100000">
                                              <p:val>
                                                <p:strVal val="#ppt_x"/>
                                              </p:val>
                                            </p:tav>
                                          </p:tavLst>
                                        </p:anim>
                                        <p:anim calcmode="lin" valueType="num">
                                          <p:cBhvr additive="base">
                                            <p:cTn id="68" dur="1000" fill="hold"/>
                                            <p:tgtEl>
                                              <p:spTgt spid="89"/>
                                            </p:tgtEl>
                                            <p:attrNameLst>
                                              <p:attrName>ppt_y</p:attrName>
                                            </p:attrNameLst>
                                          </p:cBhvr>
                                          <p:tavLst>
                                            <p:tav tm="0">
                                              <p:val>
                                                <p:strVal val="1+#ppt_h/2"/>
                                              </p:val>
                                            </p:tav>
                                            <p:tav tm="100000">
                                              <p:val>
                                                <p:strVal val="#ppt_y"/>
                                              </p:val>
                                            </p:tav>
                                          </p:tavLst>
                                        </p:anim>
                                      </p:childTnLst>
                                    </p:cTn>
                                  </p:par>
                                  <p:par>
                                    <p:cTn id="69" presetID="1" presetClass="entr" presetSubtype="0" fill="hold" grpId="0" nodeType="withEffect">
                                      <p:stCondLst>
                                        <p:cond delay="750"/>
                                      </p:stCondLst>
                                      <p:childTnLst>
                                        <p:set>
                                          <p:cBhvr>
                                            <p:cTn id="70" dur="1" fill="hold">
                                              <p:stCondLst>
                                                <p:cond delay="0"/>
                                              </p:stCondLst>
                                            </p:cTn>
                                            <p:tgtEl>
                                              <p:spTgt spid="112">
                                                <p:txEl>
                                                  <p:pRg st="0" end="0"/>
                                                </p:txEl>
                                              </p:spTgt>
                                            </p:tgtEl>
                                            <p:attrNameLst>
                                              <p:attrName>style.visibility</p:attrName>
                                            </p:attrNameLst>
                                          </p:cBhvr>
                                          <p:to>
                                            <p:strVal val="visible"/>
                                          </p:to>
                                        </p:set>
                                      </p:childTnLst>
                                    </p:cTn>
                                  </p:par>
                                  <p:par>
                                    <p:cTn id="71" presetID="2" presetClass="entr" presetSubtype="4" accel="81000" fill="hold" grpId="0" nodeType="withEffect">
                                      <p:stCondLst>
                                        <p:cond delay="200"/>
                                      </p:stCondLst>
                                      <p:childTnLst>
                                        <p:set>
                                          <p:cBhvr>
                                            <p:cTn id="72" dur="1" fill="hold">
                                              <p:stCondLst>
                                                <p:cond delay="0"/>
                                              </p:stCondLst>
                                            </p:cTn>
                                            <p:tgtEl>
                                              <p:spTgt spid="88"/>
                                            </p:tgtEl>
                                            <p:attrNameLst>
                                              <p:attrName>style.visibility</p:attrName>
                                            </p:attrNameLst>
                                          </p:cBhvr>
                                          <p:to>
                                            <p:strVal val="visible"/>
                                          </p:to>
                                        </p:set>
                                        <p:anim calcmode="lin" valueType="num">
                                          <p:cBhvr additive="base">
                                            <p:cTn id="73" dur="1000" fill="hold"/>
                                            <p:tgtEl>
                                              <p:spTgt spid="88"/>
                                            </p:tgtEl>
                                            <p:attrNameLst>
                                              <p:attrName>ppt_x</p:attrName>
                                            </p:attrNameLst>
                                          </p:cBhvr>
                                          <p:tavLst>
                                            <p:tav tm="0">
                                              <p:val>
                                                <p:strVal val="#ppt_x"/>
                                              </p:val>
                                            </p:tav>
                                            <p:tav tm="100000">
                                              <p:val>
                                                <p:strVal val="#ppt_x"/>
                                              </p:val>
                                            </p:tav>
                                          </p:tavLst>
                                        </p:anim>
                                        <p:anim calcmode="lin" valueType="num">
                                          <p:cBhvr additive="base">
                                            <p:cTn id="74" dur="1000" fill="hold"/>
                                            <p:tgtEl>
                                              <p:spTgt spid="88"/>
                                            </p:tgtEl>
                                            <p:attrNameLst>
                                              <p:attrName>ppt_y</p:attrName>
                                            </p:attrNameLst>
                                          </p:cBhvr>
                                          <p:tavLst>
                                            <p:tav tm="0">
                                              <p:val>
                                                <p:strVal val="1+#ppt_h/2"/>
                                              </p:val>
                                            </p:tav>
                                            <p:tav tm="100000">
                                              <p:val>
                                                <p:strVal val="#ppt_y"/>
                                              </p:val>
                                            </p:tav>
                                          </p:tavLst>
                                        </p:anim>
                                      </p:childTnLst>
                                    </p:cTn>
                                  </p:par>
                                  <p:par>
                                    <p:cTn id="75" presetID="10" presetClass="entr" presetSubtype="0" fill="hold" grpId="0" nodeType="withEffect">
                                      <p:stCondLst>
                                        <p:cond delay="200"/>
                                      </p:stCondLst>
                                      <p:childTnLst>
                                        <p:set>
                                          <p:cBhvr>
                                            <p:cTn id="76" dur="1" fill="hold">
                                              <p:stCondLst>
                                                <p:cond delay="0"/>
                                              </p:stCondLst>
                                            </p:cTn>
                                            <p:tgtEl>
                                              <p:spTgt spid="105"/>
                                            </p:tgtEl>
                                            <p:attrNameLst>
                                              <p:attrName>style.visibility</p:attrName>
                                            </p:attrNameLst>
                                          </p:cBhvr>
                                          <p:to>
                                            <p:strVal val="visible"/>
                                          </p:to>
                                        </p:set>
                                        <p:animEffect transition="in" filter="fade">
                                          <p:cBhvr>
                                            <p:cTn id="77" dur="500"/>
                                            <p:tgtEl>
                                              <p:spTgt spid="105"/>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accel="81000" fill="hold" nodeType="clickEffect">
                                      <p:stCondLst>
                                        <p:cond delay="0"/>
                                      </p:stCondLst>
                                      <p:childTnLst>
                                        <p:set>
                                          <p:cBhvr>
                                            <p:cTn id="81" dur="1" fill="hold">
                                              <p:stCondLst>
                                                <p:cond delay="0"/>
                                              </p:stCondLst>
                                            </p:cTn>
                                            <p:tgtEl>
                                              <p:spTgt spid="96"/>
                                            </p:tgtEl>
                                            <p:attrNameLst>
                                              <p:attrName>style.visibility</p:attrName>
                                            </p:attrNameLst>
                                          </p:cBhvr>
                                          <p:to>
                                            <p:strVal val="visible"/>
                                          </p:to>
                                        </p:set>
                                        <p:anim calcmode="lin" valueType="num">
                                          <p:cBhvr additive="base">
                                            <p:cTn id="82" dur="1000" fill="hold"/>
                                            <p:tgtEl>
                                              <p:spTgt spid="96"/>
                                            </p:tgtEl>
                                            <p:attrNameLst>
                                              <p:attrName>ppt_x</p:attrName>
                                            </p:attrNameLst>
                                          </p:cBhvr>
                                          <p:tavLst>
                                            <p:tav tm="0">
                                              <p:val>
                                                <p:strVal val="#ppt_x"/>
                                              </p:val>
                                            </p:tav>
                                            <p:tav tm="100000">
                                              <p:val>
                                                <p:strVal val="#ppt_x"/>
                                              </p:val>
                                            </p:tav>
                                          </p:tavLst>
                                        </p:anim>
                                        <p:anim calcmode="lin" valueType="num">
                                          <p:cBhvr additive="base">
                                            <p:cTn id="83" dur="1000" fill="hold"/>
                                            <p:tgtEl>
                                              <p:spTgt spid="96"/>
                                            </p:tgtEl>
                                            <p:attrNameLst>
                                              <p:attrName>ppt_y</p:attrName>
                                            </p:attrNameLst>
                                          </p:cBhvr>
                                          <p:tavLst>
                                            <p:tav tm="0">
                                              <p:val>
                                                <p:strVal val="1+#ppt_h/2"/>
                                              </p:val>
                                            </p:tav>
                                            <p:tav tm="100000">
                                              <p:val>
                                                <p:strVal val="#ppt_y"/>
                                              </p:val>
                                            </p:tav>
                                          </p:tavLst>
                                        </p:anim>
                                      </p:childTnLst>
                                    </p:cTn>
                                  </p:par>
                                  <p:par>
                                    <p:cTn id="84" presetID="1" presetClass="entr" presetSubtype="0" fill="hold" grpId="0" nodeType="withEffect">
                                      <p:stCondLst>
                                        <p:cond delay="750"/>
                                      </p:stCondLst>
                                      <p:childTnLst>
                                        <p:set>
                                          <p:cBhvr>
                                            <p:cTn id="85" dur="1" fill="hold">
                                              <p:stCondLst>
                                                <p:cond delay="0"/>
                                              </p:stCondLst>
                                            </p:cTn>
                                            <p:tgtEl>
                                              <p:spTgt spid="113">
                                                <p:txEl>
                                                  <p:pRg st="0" end="0"/>
                                                </p:txEl>
                                              </p:spTgt>
                                            </p:tgtEl>
                                            <p:attrNameLst>
                                              <p:attrName>style.visibility</p:attrName>
                                            </p:attrNameLst>
                                          </p:cBhvr>
                                          <p:to>
                                            <p:strVal val="visible"/>
                                          </p:to>
                                        </p:set>
                                      </p:childTnLst>
                                    </p:cTn>
                                  </p:par>
                                  <p:par>
                                    <p:cTn id="86" presetID="2" presetClass="entr" presetSubtype="4" accel="81000" fill="hold" grpId="0" nodeType="withEffect">
                                      <p:stCondLst>
                                        <p:cond delay="200"/>
                                      </p:stCondLst>
                                      <p:childTnLst>
                                        <p:set>
                                          <p:cBhvr>
                                            <p:cTn id="87" dur="1" fill="hold">
                                              <p:stCondLst>
                                                <p:cond delay="0"/>
                                              </p:stCondLst>
                                            </p:cTn>
                                            <p:tgtEl>
                                              <p:spTgt spid="95"/>
                                            </p:tgtEl>
                                            <p:attrNameLst>
                                              <p:attrName>style.visibility</p:attrName>
                                            </p:attrNameLst>
                                          </p:cBhvr>
                                          <p:to>
                                            <p:strVal val="visible"/>
                                          </p:to>
                                        </p:set>
                                        <p:anim calcmode="lin" valueType="num">
                                          <p:cBhvr additive="base">
                                            <p:cTn id="88" dur="1000" fill="hold"/>
                                            <p:tgtEl>
                                              <p:spTgt spid="95"/>
                                            </p:tgtEl>
                                            <p:attrNameLst>
                                              <p:attrName>ppt_x</p:attrName>
                                            </p:attrNameLst>
                                          </p:cBhvr>
                                          <p:tavLst>
                                            <p:tav tm="0">
                                              <p:val>
                                                <p:strVal val="#ppt_x"/>
                                              </p:val>
                                            </p:tav>
                                            <p:tav tm="100000">
                                              <p:val>
                                                <p:strVal val="#ppt_x"/>
                                              </p:val>
                                            </p:tav>
                                          </p:tavLst>
                                        </p:anim>
                                        <p:anim calcmode="lin" valueType="num">
                                          <p:cBhvr additive="base">
                                            <p:cTn id="89" dur="1000" fill="hold"/>
                                            <p:tgtEl>
                                              <p:spTgt spid="95"/>
                                            </p:tgtEl>
                                            <p:attrNameLst>
                                              <p:attrName>ppt_y</p:attrName>
                                            </p:attrNameLst>
                                          </p:cBhvr>
                                          <p:tavLst>
                                            <p:tav tm="0">
                                              <p:val>
                                                <p:strVal val="1+#ppt_h/2"/>
                                              </p:val>
                                            </p:tav>
                                            <p:tav tm="100000">
                                              <p:val>
                                                <p:strVal val="#ppt_y"/>
                                              </p:val>
                                            </p:tav>
                                          </p:tavLst>
                                        </p:anim>
                                      </p:childTnLst>
                                    </p:cTn>
                                  </p:par>
                                  <p:par>
                                    <p:cTn id="90" presetID="10" presetClass="entr" presetSubtype="0" fill="hold" grpId="0" nodeType="withEffect">
                                      <p:stCondLst>
                                        <p:cond delay="400"/>
                                      </p:stCondLst>
                                      <p:childTnLst>
                                        <p:set>
                                          <p:cBhvr>
                                            <p:cTn id="91" dur="1" fill="hold">
                                              <p:stCondLst>
                                                <p:cond delay="0"/>
                                              </p:stCondLst>
                                            </p:cTn>
                                            <p:tgtEl>
                                              <p:spTgt spid="107"/>
                                            </p:tgtEl>
                                            <p:attrNameLst>
                                              <p:attrName>style.visibility</p:attrName>
                                            </p:attrNameLst>
                                          </p:cBhvr>
                                          <p:to>
                                            <p:strVal val="visible"/>
                                          </p:to>
                                        </p:set>
                                        <p:animEffect transition="in" filter="fade">
                                          <p:cBhvr>
                                            <p:cTn id="9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7" grpId="0" animBg="1"/>
          <p:bldP spid="74" grpId="0" animBg="1"/>
          <p:bldP spid="81" grpId="0" animBg="1"/>
          <p:bldP spid="88" grpId="0" animBg="1"/>
          <p:bldP spid="95" grpId="0" animBg="1"/>
          <p:bldP spid="102" grpId="0">
            <p:tmplLst>
              <p:tmpl>
                <p:tnLst>
                  <p:par>
                    <p:cTn presetID="10" presetClass="entr" presetSubtype="0" fill="hold" nodeType="withEffect">
                      <p:stCondLst>
                        <p:cond delay="20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P spid="103" grpId="0">
            <p:tmplLst>
              <p:tmpl>
                <p:tnLst>
                  <p:par>
                    <p:cTn presetID="10" presetClass="entr" presetSubtype="0" fill="hold" nodeType="withEffect">
                      <p:stCondLst>
                        <p:cond delay="200"/>
                      </p:stCondLst>
                      <p:childTnLst>
                        <p:set>
                          <p:cBhvr>
                            <p:cTn dur="1" fill="hold">
                              <p:stCondLst>
                                <p:cond delay="0"/>
                              </p:stCondLst>
                            </p:cTn>
                            <p:tgtEl>
                              <p:spTgt spid="103"/>
                            </p:tgtEl>
                            <p:attrNameLst>
                              <p:attrName>style.visibility</p:attrName>
                            </p:attrNameLst>
                          </p:cBhvr>
                          <p:to>
                            <p:strVal val="visible"/>
                          </p:to>
                        </p:set>
                        <p:animEffect transition="in" filter="fade">
                          <p:cBhvr>
                            <p:cTn dur="500"/>
                            <p:tgtEl>
                              <p:spTgt spid="103"/>
                            </p:tgtEl>
                          </p:cBhvr>
                        </p:animEffect>
                      </p:childTnLst>
                    </p:cTn>
                  </p:par>
                </p:tnLst>
              </p:tmpl>
            </p:tmplLst>
          </p:bldP>
          <p:bldP spid="104" grpId="0">
            <p:tmplLst>
              <p:tmpl>
                <p:tnLst>
                  <p:par>
                    <p:cTn presetID="10" presetClass="entr" presetSubtype="0" fill="hold" nodeType="withEffect">
                      <p:stCondLst>
                        <p:cond delay="200"/>
                      </p:stCondLst>
                      <p:childTnLst>
                        <p:set>
                          <p:cBhvr>
                            <p:cTn dur="1" fill="hold">
                              <p:stCondLst>
                                <p:cond delay="0"/>
                              </p:stCondLst>
                            </p:cTn>
                            <p:tgtEl>
                              <p:spTgt spid="104"/>
                            </p:tgtEl>
                            <p:attrNameLst>
                              <p:attrName>style.visibility</p:attrName>
                            </p:attrNameLst>
                          </p:cBhvr>
                          <p:to>
                            <p:strVal val="visible"/>
                          </p:to>
                        </p:set>
                        <p:animEffect transition="in" filter="fade">
                          <p:cBhvr>
                            <p:cTn dur="500"/>
                            <p:tgtEl>
                              <p:spTgt spid="104"/>
                            </p:tgtEl>
                          </p:cBhvr>
                        </p:animEffect>
                      </p:childTnLst>
                    </p:cTn>
                  </p:par>
                </p:tnLst>
              </p:tmpl>
            </p:tmplLst>
          </p:bldP>
          <p:bldP spid="105" grpId="0">
            <p:tmplLst>
              <p:tmpl>
                <p:tnLst>
                  <p:par>
                    <p:cTn presetID="10" presetClass="entr" presetSubtype="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Effect transition="in" filter="fade">
                          <p:cBhvr>
                            <p:cTn dur="500"/>
                            <p:tgtEl>
                              <p:spTgt spid="105"/>
                            </p:tgtEl>
                          </p:cBhvr>
                        </p:animEffect>
                      </p:childTnLst>
                    </p:cTn>
                  </p:par>
                </p:tnLst>
              </p:tmpl>
            </p:tmplLst>
          </p:bldP>
          <p:bldP spid="106" grpId="0">
            <p:tmplLst>
              <p:tmpl>
                <p:tnLst>
                  <p:par>
                    <p:cTn presetID="10"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500"/>
                            <p:tgtEl>
                              <p:spTgt spid="106"/>
                            </p:tgtEl>
                          </p:cBhvr>
                        </p:animEffect>
                      </p:childTnLst>
                    </p:cTn>
                  </p:par>
                </p:tnLst>
              </p:tmpl>
            </p:tmplLst>
          </p:bldP>
          <p:bldP spid="107" grpId="0">
            <p:tmplLst>
              <p:tmpl>
                <p:tnLst>
                  <p:par>
                    <p:cTn presetID="10" presetClass="entr" presetSubtype="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Effect transition="in" filter="fade">
                          <p:cBhvr>
                            <p:cTn dur="500"/>
                            <p:tgtEl>
                              <p:spTgt spid="107"/>
                            </p:tgtEl>
                          </p:cBhvr>
                        </p:animEffect>
                      </p:childTnLst>
                    </p:cTn>
                  </p:par>
                </p:tnLst>
              </p:tmpl>
            </p:tmplLst>
          </p:bldP>
          <p:bldP spid="108" grpId="0" build="p">
            <p:tmplLst>
              <p:tmpl lvl="1">
                <p:tnLst>
                  <p:par>
                    <p:cTn presetID="1" presetClass="entr" presetSubtype="0" fill="hold" nodeType="withEffect">
                      <p:stCondLst>
                        <p:cond delay="750"/>
                      </p:stCondLst>
                      <p:childTnLst>
                        <p:set>
                          <p:cBhvr>
                            <p:cTn dur="1" fill="hold">
                              <p:stCondLst>
                                <p:cond delay="0"/>
                              </p:stCondLst>
                            </p:cTn>
                            <p:tgtEl>
                              <p:spTgt spid="108"/>
                            </p:tgtEl>
                            <p:attrNameLst>
                              <p:attrName>style.visibility</p:attrName>
                            </p:attrNameLst>
                          </p:cBhvr>
                          <p:to>
                            <p:strVal val="visible"/>
                          </p:to>
                        </p:set>
                      </p:childTnLst>
                    </p:cTn>
                  </p:par>
                </p:tnLst>
              </p:tmpl>
            </p:tmplLst>
          </p:bldP>
          <p:bldP spid="109" grpId="0" build="p">
            <p:tmplLst>
              <p:tmpl lvl="1">
                <p:tnLst>
                  <p:par>
                    <p:cTn presetID="1" presetClass="entr" presetSubtype="0" fill="hold" nodeType="withEffect">
                      <p:stCondLst>
                        <p:cond delay="750"/>
                      </p:stCondLst>
                      <p:childTnLst>
                        <p:set>
                          <p:cBhvr>
                            <p:cTn dur="1" fill="hold">
                              <p:stCondLst>
                                <p:cond delay="0"/>
                              </p:stCondLst>
                            </p:cTn>
                            <p:tgtEl>
                              <p:spTgt spid="109"/>
                            </p:tgtEl>
                            <p:attrNameLst>
                              <p:attrName>style.visibility</p:attrName>
                            </p:attrNameLst>
                          </p:cBhvr>
                          <p:to>
                            <p:strVal val="visible"/>
                          </p:to>
                        </p:set>
                      </p:childTnLst>
                    </p:cTn>
                  </p:par>
                </p:tnLst>
              </p:tmpl>
            </p:tmplLst>
          </p:bldP>
          <p:bldP spid="110" grpId="0" build="p">
            <p:tmplLst>
              <p:tmpl lvl="1">
                <p:tnLst>
                  <p:par>
                    <p:cTn presetID="1" presetClass="entr" presetSubtype="0" fill="hold" nodeType="withEffect">
                      <p:stCondLst>
                        <p:cond delay="750"/>
                      </p:stCondLst>
                      <p:childTnLst>
                        <p:set>
                          <p:cBhvr>
                            <p:cTn dur="1" fill="hold">
                              <p:stCondLst>
                                <p:cond delay="0"/>
                              </p:stCondLst>
                            </p:cTn>
                            <p:tgtEl>
                              <p:spTgt spid="110"/>
                            </p:tgtEl>
                            <p:attrNameLst>
                              <p:attrName>style.visibility</p:attrName>
                            </p:attrNameLst>
                          </p:cBhvr>
                          <p:to>
                            <p:strVal val="visible"/>
                          </p:to>
                        </p:set>
                      </p:childTnLst>
                    </p:cTn>
                  </p:par>
                </p:tnLst>
              </p:tmpl>
            </p:tmplLst>
          </p:bldP>
          <p:bldP spid="111" grpId="0" build="p">
            <p:tmplLst>
              <p:tmpl lvl="1">
                <p:tnLst>
                  <p:par>
                    <p:cTn presetID="1" presetClass="entr" presetSubtype="0" fill="hold" nodeType="withEffect">
                      <p:stCondLst>
                        <p:cond delay="750"/>
                      </p:stCondLst>
                      <p:childTnLst>
                        <p:set>
                          <p:cBhvr>
                            <p:cTn dur="1" fill="hold">
                              <p:stCondLst>
                                <p:cond delay="0"/>
                              </p:stCondLst>
                            </p:cTn>
                            <p:tgtEl>
                              <p:spTgt spid="111"/>
                            </p:tgtEl>
                            <p:attrNameLst>
                              <p:attrName>style.visibility</p:attrName>
                            </p:attrNameLst>
                          </p:cBhvr>
                          <p:to>
                            <p:strVal val="visible"/>
                          </p:to>
                        </p:set>
                      </p:childTnLst>
                    </p:cTn>
                  </p:par>
                </p:tnLst>
              </p:tmpl>
            </p:tmplLst>
          </p:bldP>
          <p:bldP spid="112" grpId="0" build="p">
            <p:tmplLst>
              <p:tmpl lvl="1">
                <p:tnLst>
                  <p:par>
                    <p:cTn presetID="1" presetClass="entr" presetSubtype="0" fill="hold" nodeType="withEffect">
                      <p:stCondLst>
                        <p:cond delay="750"/>
                      </p:stCondLst>
                      <p:childTnLst>
                        <p:set>
                          <p:cBhvr>
                            <p:cTn dur="1" fill="hold">
                              <p:stCondLst>
                                <p:cond delay="0"/>
                              </p:stCondLst>
                            </p:cTn>
                            <p:tgtEl>
                              <p:spTgt spid="112"/>
                            </p:tgtEl>
                            <p:attrNameLst>
                              <p:attrName>style.visibility</p:attrName>
                            </p:attrNameLst>
                          </p:cBhvr>
                          <p:to>
                            <p:strVal val="visible"/>
                          </p:to>
                        </p:set>
                      </p:childTnLst>
                    </p:cTn>
                  </p:par>
                </p:tnLst>
              </p:tmpl>
            </p:tmplLst>
          </p:bldP>
          <p:bldP spid="113" grpId="0" build="p">
            <p:tmplLst>
              <p:tmpl lvl="1">
                <p:tnLst>
                  <p:par>
                    <p:cTn presetID="1" presetClass="entr" presetSubtype="0" fill="hold" nodeType="withEffect">
                      <p:stCondLst>
                        <p:cond delay="750"/>
                      </p:stCondLst>
                      <p:childTnLst>
                        <p:set>
                          <p:cBhvr>
                            <p:cTn dur="1" fill="hold">
                              <p:stCondLst>
                                <p:cond delay="0"/>
                              </p:stCondLst>
                            </p:cTn>
                            <p:tgtEl>
                              <p:spTgt spid="113"/>
                            </p:tgtEl>
                            <p:attrNameLst>
                              <p:attrName>style.visibility</p:attrName>
                            </p:attrNameLst>
                          </p:cBhvr>
                          <p:to>
                            <p:strVal val="visible"/>
                          </p:to>
                        </p:set>
                      </p:childTnLst>
                    </p:cTn>
                  </p:par>
                </p:tnLst>
              </p:tmpl>
            </p:tmplLst>
          </p:bldP>
        </p:bldLst>
      </p:timing>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NTENU BLC">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39365" y="204441"/>
            <a:ext cx="11168422" cy="283239"/>
          </a:xfrm>
        </p:spPr>
        <p:txBody>
          <a:bodyPr lIns="0" tIns="0" rIns="0" bIns="0" anchor="t" anchorCtr="0">
            <a:noAutofit/>
          </a:bodyPr>
          <a:lstStyle>
            <a:lvl1pPr algn="r">
              <a:defRPr sz="2000">
                <a:solidFill>
                  <a:srgbClr val="222933"/>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339365" y="487681"/>
            <a:ext cx="11179997" cy="396209"/>
          </a:xfrm>
        </p:spPr>
        <p:txBody>
          <a:bodyPr lIns="0" tIns="0" rIns="0" bIns="0">
            <a:noAutofit/>
          </a:bodyPr>
          <a:lstStyle>
            <a:lvl1pPr marL="0" indent="0" algn="r">
              <a:buNone/>
              <a:defRPr sz="2000" b="1">
                <a:solidFill>
                  <a:srgbClr val="55BDFD"/>
                </a:solidFill>
                <a:latin typeface="Segoe UI" panose="020B0502040204020203" pitchFamily="34" charset="0"/>
                <a:cs typeface="Segoe UI" panose="020B0502040204020203" pitchFamily="34" charset="0"/>
              </a:defRPr>
            </a:lvl1pPr>
          </a:lstStyle>
          <a:p>
            <a:pPr lvl="0"/>
            <a:r>
              <a:rPr lang="fr-FR" dirty="0"/>
              <a:t>titre</a:t>
            </a:r>
          </a:p>
        </p:txBody>
      </p:sp>
      <p:sp>
        <p:nvSpPr>
          <p:cNvPr id="7" name="Rectangle 6">
            <a:extLst>
              <a:ext uri="{FF2B5EF4-FFF2-40B4-BE49-F238E27FC236}">
                <a16:creationId xmlns:a16="http://schemas.microsoft.com/office/drawing/2014/main" id="{A087262A-261C-410C-963D-1BEAC67A5A18}"/>
              </a:ext>
            </a:extLst>
          </p:cNvPr>
          <p:cNvSpPr/>
          <p:nvPr userDrawn="1"/>
        </p:nvSpPr>
        <p:spPr>
          <a:xfrm>
            <a:off x="2947987" y="2037394"/>
            <a:ext cx="2369344" cy="1572354"/>
          </a:xfrm>
          <a:prstGeom prst="rect">
            <a:avLst/>
          </a:prstGeom>
          <a:solidFill>
            <a:srgbClr val="222933"/>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8" name="Group 3">
            <a:extLst>
              <a:ext uri="{FF2B5EF4-FFF2-40B4-BE49-F238E27FC236}">
                <a16:creationId xmlns:a16="http://schemas.microsoft.com/office/drawing/2014/main" id="{B3F44569-7E5E-44F5-AF07-817DB1EE21E3}"/>
              </a:ext>
            </a:extLst>
          </p:cNvPr>
          <p:cNvGrpSpPr/>
          <p:nvPr userDrawn="1"/>
        </p:nvGrpSpPr>
        <p:grpSpPr>
          <a:xfrm>
            <a:off x="2825470" y="1610553"/>
            <a:ext cx="2608356" cy="549189"/>
            <a:chOff x="1491054" y="1804020"/>
            <a:chExt cx="2371541" cy="499328"/>
          </a:xfrm>
        </p:grpSpPr>
        <p:sp>
          <p:nvSpPr>
            <p:cNvPr id="9" name="Right Triangle 4">
              <a:extLst>
                <a:ext uri="{FF2B5EF4-FFF2-40B4-BE49-F238E27FC236}">
                  <a16:creationId xmlns:a16="http://schemas.microsoft.com/office/drawing/2014/main" id="{9F88A951-3C58-4E1F-BF95-C17EA52C8DFC}"/>
                </a:ext>
              </a:extLst>
            </p:cNvPr>
            <p:cNvSpPr/>
            <p:nvPr/>
          </p:nvSpPr>
          <p:spPr>
            <a:xfrm flipV="1">
              <a:off x="3755845" y="2192215"/>
              <a:ext cx="106750"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72E3A"/>
                </a:solidFill>
                <a:effectLst/>
                <a:uLnTx/>
                <a:uFillTx/>
                <a:latin typeface="Segoe UI" panose="020B0502040204020203" pitchFamily="34" charset="0"/>
                <a:ea typeface="+mn-ea"/>
                <a:cs typeface="+mn-cs"/>
              </a:endParaRPr>
            </a:p>
          </p:txBody>
        </p:sp>
        <p:sp>
          <p:nvSpPr>
            <p:cNvPr id="10" name="Rectangle 9">
              <a:extLst>
                <a:ext uri="{FF2B5EF4-FFF2-40B4-BE49-F238E27FC236}">
                  <a16:creationId xmlns:a16="http://schemas.microsoft.com/office/drawing/2014/main" id="{9EA81B88-76F3-4426-9585-832CF6A2E9D1}"/>
                </a:ext>
              </a:extLst>
            </p:cNvPr>
            <p:cNvSpPr/>
            <p:nvPr/>
          </p:nvSpPr>
          <p:spPr>
            <a:xfrm>
              <a:off x="1491054" y="1804020"/>
              <a:ext cx="2371061" cy="388088"/>
            </a:xfrm>
            <a:prstGeom prst="rect">
              <a:avLst/>
            </a:prstGeom>
            <a:solidFill>
              <a:srgbClr val="0090C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11" name="Right Triangle 6">
              <a:extLst>
                <a:ext uri="{FF2B5EF4-FFF2-40B4-BE49-F238E27FC236}">
                  <a16:creationId xmlns:a16="http://schemas.microsoft.com/office/drawing/2014/main" id="{5AAB90AB-0CD8-4253-8BF0-7C17BF1143E2}"/>
                </a:ext>
              </a:extLst>
            </p:cNvPr>
            <p:cNvSpPr/>
            <p:nvPr/>
          </p:nvSpPr>
          <p:spPr>
            <a:xfrm flipH="1" flipV="1">
              <a:off x="1494433" y="2192219"/>
              <a:ext cx="107679"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72E3A"/>
                </a:solidFill>
                <a:effectLst/>
                <a:uLnTx/>
                <a:uFillTx/>
                <a:latin typeface="Segoe UI" panose="020B0502040204020203" pitchFamily="34" charset="0"/>
                <a:ea typeface="+mn-ea"/>
                <a:cs typeface="+mn-cs"/>
              </a:endParaRPr>
            </a:p>
          </p:txBody>
        </p:sp>
      </p:grpSp>
      <p:sp>
        <p:nvSpPr>
          <p:cNvPr id="14" name="Rectangle 13">
            <a:extLst>
              <a:ext uri="{FF2B5EF4-FFF2-40B4-BE49-F238E27FC236}">
                <a16:creationId xmlns:a16="http://schemas.microsoft.com/office/drawing/2014/main" id="{D47A7295-14AD-4B01-AE3E-B35C36515F6E}"/>
              </a:ext>
            </a:extLst>
          </p:cNvPr>
          <p:cNvSpPr/>
          <p:nvPr userDrawn="1"/>
        </p:nvSpPr>
        <p:spPr>
          <a:xfrm>
            <a:off x="5711094" y="2037394"/>
            <a:ext cx="2373564" cy="1572354"/>
          </a:xfrm>
          <a:prstGeom prst="rect">
            <a:avLst/>
          </a:prstGeom>
          <a:solidFill>
            <a:srgbClr val="222933"/>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15" name="Group 40">
            <a:extLst>
              <a:ext uri="{FF2B5EF4-FFF2-40B4-BE49-F238E27FC236}">
                <a16:creationId xmlns:a16="http://schemas.microsoft.com/office/drawing/2014/main" id="{8E02FFB9-7EF6-4E1B-96D3-CD72340A202C}"/>
              </a:ext>
            </a:extLst>
          </p:cNvPr>
          <p:cNvGrpSpPr/>
          <p:nvPr userDrawn="1"/>
        </p:nvGrpSpPr>
        <p:grpSpPr>
          <a:xfrm>
            <a:off x="5592663" y="1610553"/>
            <a:ext cx="2609405" cy="549189"/>
            <a:chOff x="1490102" y="1804020"/>
            <a:chExt cx="2372494" cy="499328"/>
          </a:xfrm>
        </p:grpSpPr>
        <p:sp>
          <p:nvSpPr>
            <p:cNvPr id="16" name="Right Triangle 41">
              <a:extLst>
                <a:ext uri="{FF2B5EF4-FFF2-40B4-BE49-F238E27FC236}">
                  <a16:creationId xmlns:a16="http://schemas.microsoft.com/office/drawing/2014/main" id="{8B3130B8-F592-48CF-9F88-45D16445C75A}"/>
                </a:ext>
              </a:extLst>
            </p:cNvPr>
            <p:cNvSpPr/>
            <p:nvPr/>
          </p:nvSpPr>
          <p:spPr>
            <a:xfrm flipV="1">
              <a:off x="3755846" y="2192216"/>
              <a:ext cx="106750"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17" name="Rectangle 16">
              <a:extLst>
                <a:ext uri="{FF2B5EF4-FFF2-40B4-BE49-F238E27FC236}">
                  <a16:creationId xmlns:a16="http://schemas.microsoft.com/office/drawing/2014/main" id="{EB6FFBAE-43DC-4352-8F46-22DEC77D047D}"/>
                </a:ext>
              </a:extLst>
            </p:cNvPr>
            <p:cNvSpPr/>
            <p:nvPr/>
          </p:nvSpPr>
          <p:spPr>
            <a:xfrm>
              <a:off x="1491054" y="1804020"/>
              <a:ext cx="2371061" cy="388088"/>
            </a:xfrm>
            <a:prstGeom prst="rect">
              <a:avLst/>
            </a:prstGeom>
            <a:solidFill>
              <a:srgbClr val="0090C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18" name="Right Triangle 43">
              <a:extLst>
                <a:ext uri="{FF2B5EF4-FFF2-40B4-BE49-F238E27FC236}">
                  <a16:creationId xmlns:a16="http://schemas.microsoft.com/office/drawing/2014/main" id="{708F7EB8-0FEA-4972-9767-5C2CFDEAE321}"/>
                </a:ext>
              </a:extLst>
            </p:cNvPr>
            <p:cNvSpPr/>
            <p:nvPr/>
          </p:nvSpPr>
          <p:spPr>
            <a:xfrm flipH="1" flipV="1">
              <a:off x="1490102" y="2192219"/>
              <a:ext cx="107679"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sp>
        <p:nvSpPr>
          <p:cNvPr id="22" name="Rectangle 21">
            <a:extLst>
              <a:ext uri="{FF2B5EF4-FFF2-40B4-BE49-F238E27FC236}">
                <a16:creationId xmlns:a16="http://schemas.microsoft.com/office/drawing/2014/main" id="{8E154ACB-3269-4802-AEE0-C8BFDA53812A}"/>
              </a:ext>
            </a:extLst>
          </p:cNvPr>
          <p:cNvSpPr/>
          <p:nvPr userDrawn="1"/>
        </p:nvSpPr>
        <p:spPr>
          <a:xfrm>
            <a:off x="8479334" y="2037394"/>
            <a:ext cx="2373564" cy="1572354"/>
          </a:xfrm>
          <a:prstGeom prst="rect">
            <a:avLst/>
          </a:prstGeom>
          <a:solidFill>
            <a:srgbClr val="222933"/>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23" name="Group 47">
            <a:extLst>
              <a:ext uri="{FF2B5EF4-FFF2-40B4-BE49-F238E27FC236}">
                <a16:creationId xmlns:a16="http://schemas.microsoft.com/office/drawing/2014/main" id="{936C34FF-1BCD-4DA9-A63B-74047B551EC6}"/>
              </a:ext>
            </a:extLst>
          </p:cNvPr>
          <p:cNvGrpSpPr/>
          <p:nvPr userDrawn="1"/>
        </p:nvGrpSpPr>
        <p:grpSpPr>
          <a:xfrm>
            <a:off x="8361949" y="1610553"/>
            <a:ext cx="2607829" cy="549189"/>
            <a:chOff x="1491054" y="1804020"/>
            <a:chExt cx="2371061" cy="499328"/>
          </a:xfrm>
        </p:grpSpPr>
        <p:sp>
          <p:nvSpPr>
            <p:cNvPr id="24" name="Right Triangle 48">
              <a:extLst>
                <a:ext uri="{FF2B5EF4-FFF2-40B4-BE49-F238E27FC236}">
                  <a16:creationId xmlns:a16="http://schemas.microsoft.com/office/drawing/2014/main" id="{00983107-3218-49B2-9FCB-A846FE0AC3D7}"/>
                </a:ext>
              </a:extLst>
            </p:cNvPr>
            <p:cNvSpPr/>
            <p:nvPr/>
          </p:nvSpPr>
          <p:spPr>
            <a:xfrm flipV="1">
              <a:off x="3753680" y="2192216"/>
              <a:ext cx="106750"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25" name="Rectangle 24">
              <a:extLst>
                <a:ext uri="{FF2B5EF4-FFF2-40B4-BE49-F238E27FC236}">
                  <a16:creationId xmlns:a16="http://schemas.microsoft.com/office/drawing/2014/main" id="{1FE534D7-9FCE-4962-9C06-6E477ADF1D54}"/>
                </a:ext>
              </a:extLst>
            </p:cNvPr>
            <p:cNvSpPr/>
            <p:nvPr/>
          </p:nvSpPr>
          <p:spPr>
            <a:xfrm>
              <a:off x="1491054" y="1804020"/>
              <a:ext cx="2371061" cy="388088"/>
            </a:xfrm>
            <a:prstGeom prst="rect">
              <a:avLst/>
            </a:prstGeom>
            <a:solidFill>
              <a:srgbClr val="0090C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26" name="Right Triangle 50">
              <a:extLst>
                <a:ext uri="{FF2B5EF4-FFF2-40B4-BE49-F238E27FC236}">
                  <a16:creationId xmlns:a16="http://schemas.microsoft.com/office/drawing/2014/main" id="{FFAD07D1-974A-4900-A432-C0BCBD3EA946}"/>
                </a:ext>
              </a:extLst>
            </p:cNvPr>
            <p:cNvSpPr/>
            <p:nvPr/>
          </p:nvSpPr>
          <p:spPr>
            <a:xfrm flipH="1" flipV="1">
              <a:off x="1492267" y="2192219"/>
              <a:ext cx="107679"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sp>
        <p:nvSpPr>
          <p:cNvPr id="29" name="Rectangle 28">
            <a:extLst>
              <a:ext uri="{FF2B5EF4-FFF2-40B4-BE49-F238E27FC236}">
                <a16:creationId xmlns:a16="http://schemas.microsoft.com/office/drawing/2014/main" id="{FD9F4895-BD66-45F3-98E8-2D56F8DA2E6F}"/>
              </a:ext>
            </a:extLst>
          </p:cNvPr>
          <p:cNvSpPr/>
          <p:nvPr userDrawn="1"/>
        </p:nvSpPr>
        <p:spPr>
          <a:xfrm>
            <a:off x="2942855" y="4271804"/>
            <a:ext cx="2373564" cy="1572354"/>
          </a:xfrm>
          <a:prstGeom prst="rect">
            <a:avLst/>
          </a:prstGeom>
          <a:solidFill>
            <a:srgbClr val="222933"/>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30" name="Group 54">
            <a:extLst>
              <a:ext uri="{FF2B5EF4-FFF2-40B4-BE49-F238E27FC236}">
                <a16:creationId xmlns:a16="http://schemas.microsoft.com/office/drawing/2014/main" id="{4AF3A4A3-54A8-4E56-BE84-11BDAD45D66E}"/>
              </a:ext>
            </a:extLst>
          </p:cNvPr>
          <p:cNvGrpSpPr/>
          <p:nvPr userDrawn="1"/>
        </p:nvGrpSpPr>
        <p:grpSpPr>
          <a:xfrm>
            <a:off x="2824423" y="3844963"/>
            <a:ext cx="2609405" cy="549189"/>
            <a:chOff x="1490102" y="1804020"/>
            <a:chExt cx="2372494" cy="499328"/>
          </a:xfrm>
        </p:grpSpPr>
        <p:sp>
          <p:nvSpPr>
            <p:cNvPr id="31" name="Right Triangle 55">
              <a:extLst>
                <a:ext uri="{FF2B5EF4-FFF2-40B4-BE49-F238E27FC236}">
                  <a16:creationId xmlns:a16="http://schemas.microsoft.com/office/drawing/2014/main" id="{C77C7FC4-3D03-4371-8AD4-1D93AB01A98A}"/>
                </a:ext>
              </a:extLst>
            </p:cNvPr>
            <p:cNvSpPr/>
            <p:nvPr/>
          </p:nvSpPr>
          <p:spPr>
            <a:xfrm flipV="1">
              <a:off x="3755846" y="2192216"/>
              <a:ext cx="106750"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32" name="Rectangle 31">
              <a:extLst>
                <a:ext uri="{FF2B5EF4-FFF2-40B4-BE49-F238E27FC236}">
                  <a16:creationId xmlns:a16="http://schemas.microsoft.com/office/drawing/2014/main" id="{169DA1F4-D062-4B4A-B4DD-21C744137A39}"/>
                </a:ext>
              </a:extLst>
            </p:cNvPr>
            <p:cNvSpPr/>
            <p:nvPr/>
          </p:nvSpPr>
          <p:spPr>
            <a:xfrm>
              <a:off x="1491054" y="1804020"/>
              <a:ext cx="2371061" cy="388088"/>
            </a:xfrm>
            <a:prstGeom prst="rect">
              <a:avLst/>
            </a:prstGeom>
            <a:solidFill>
              <a:srgbClr val="0090C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33" name="Right Triangle 57">
              <a:extLst>
                <a:ext uri="{FF2B5EF4-FFF2-40B4-BE49-F238E27FC236}">
                  <a16:creationId xmlns:a16="http://schemas.microsoft.com/office/drawing/2014/main" id="{4E6609B3-5C3F-4621-BB49-FCD01F2D1C17}"/>
                </a:ext>
              </a:extLst>
            </p:cNvPr>
            <p:cNvSpPr/>
            <p:nvPr/>
          </p:nvSpPr>
          <p:spPr>
            <a:xfrm flipH="1" flipV="1">
              <a:off x="1490102" y="2192219"/>
              <a:ext cx="107679"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sp>
        <p:nvSpPr>
          <p:cNvPr id="36" name="Rectangle 35">
            <a:extLst>
              <a:ext uri="{FF2B5EF4-FFF2-40B4-BE49-F238E27FC236}">
                <a16:creationId xmlns:a16="http://schemas.microsoft.com/office/drawing/2014/main" id="{8962B40D-955D-49DF-8147-4BB26D79DF30}"/>
              </a:ext>
            </a:extLst>
          </p:cNvPr>
          <p:cNvSpPr/>
          <p:nvPr userDrawn="1"/>
        </p:nvSpPr>
        <p:spPr>
          <a:xfrm>
            <a:off x="5711094" y="4271804"/>
            <a:ext cx="2373564" cy="1572354"/>
          </a:xfrm>
          <a:prstGeom prst="rect">
            <a:avLst/>
          </a:prstGeom>
          <a:solidFill>
            <a:srgbClr val="222933"/>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37" name="Group 61">
            <a:extLst>
              <a:ext uri="{FF2B5EF4-FFF2-40B4-BE49-F238E27FC236}">
                <a16:creationId xmlns:a16="http://schemas.microsoft.com/office/drawing/2014/main" id="{FC57433E-8D0B-4B4F-8EBA-BCB6CD8F7CE8}"/>
              </a:ext>
            </a:extLst>
          </p:cNvPr>
          <p:cNvGrpSpPr/>
          <p:nvPr userDrawn="1"/>
        </p:nvGrpSpPr>
        <p:grpSpPr>
          <a:xfrm>
            <a:off x="5592663" y="3844963"/>
            <a:ext cx="2609405" cy="549189"/>
            <a:chOff x="1490102" y="1804020"/>
            <a:chExt cx="2372494" cy="499328"/>
          </a:xfrm>
        </p:grpSpPr>
        <p:sp>
          <p:nvSpPr>
            <p:cNvPr id="38" name="Right Triangle 62">
              <a:extLst>
                <a:ext uri="{FF2B5EF4-FFF2-40B4-BE49-F238E27FC236}">
                  <a16:creationId xmlns:a16="http://schemas.microsoft.com/office/drawing/2014/main" id="{2C98FE8C-58D2-4EE2-ADF8-C1F4739ED587}"/>
                </a:ext>
              </a:extLst>
            </p:cNvPr>
            <p:cNvSpPr/>
            <p:nvPr/>
          </p:nvSpPr>
          <p:spPr>
            <a:xfrm flipV="1">
              <a:off x="3755846" y="2192216"/>
              <a:ext cx="106750"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39" name="Rectangle 38">
              <a:extLst>
                <a:ext uri="{FF2B5EF4-FFF2-40B4-BE49-F238E27FC236}">
                  <a16:creationId xmlns:a16="http://schemas.microsoft.com/office/drawing/2014/main" id="{932CC033-FB7C-4F1D-8AA6-09FE4B2043A7}"/>
                </a:ext>
              </a:extLst>
            </p:cNvPr>
            <p:cNvSpPr/>
            <p:nvPr/>
          </p:nvSpPr>
          <p:spPr>
            <a:xfrm>
              <a:off x="1491054" y="1804020"/>
              <a:ext cx="2371061" cy="388088"/>
            </a:xfrm>
            <a:prstGeom prst="rect">
              <a:avLst/>
            </a:prstGeom>
            <a:solidFill>
              <a:srgbClr val="0090C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40" name="Right Triangle 64">
              <a:extLst>
                <a:ext uri="{FF2B5EF4-FFF2-40B4-BE49-F238E27FC236}">
                  <a16:creationId xmlns:a16="http://schemas.microsoft.com/office/drawing/2014/main" id="{8AFB30E6-310B-47D0-B970-041962CD946A}"/>
                </a:ext>
              </a:extLst>
            </p:cNvPr>
            <p:cNvSpPr/>
            <p:nvPr/>
          </p:nvSpPr>
          <p:spPr>
            <a:xfrm flipH="1" flipV="1">
              <a:off x="1490102" y="2192219"/>
              <a:ext cx="107679" cy="111129"/>
            </a:xfrm>
            <a:prstGeom prst="rtTriangle">
              <a:avLst/>
            </a:prstGeom>
            <a:solidFill>
              <a:srgbClr val="00719E"/>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sp>
        <p:nvSpPr>
          <p:cNvPr id="43" name="Rectangle 42">
            <a:extLst>
              <a:ext uri="{FF2B5EF4-FFF2-40B4-BE49-F238E27FC236}">
                <a16:creationId xmlns:a16="http://schemas.microsoft.com/office/drawing/2014/main" id="{934B4FE5-0471-453E-9A12-3EDFB0B2351E}"/>
              </a:ext>
            </a:extLst>
          </p:cNvPr>
          <p:cNvSpPr/>
          <p:nvPr userDrawn="1"/>
        </p:nvSpPr>
        <p:spPr>
          <a:xfrm>
            <a:off x="8479334" y="4271804"/>
            <a:ext cx="2373564" cy="1572354"/>
          </a:xfrm>
          <a:prstGeom prst="rect">
            <a:avLst/>
          </a:prstGeom>
          <a:solidFill>
            <a:srgbClr val="222933"/>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nvGrpSpPr>
          <p:cNvPr id="44" name="Group 68">
            <a:extLst>
              <a:ext uri="{FF2B5EF4-FFF2-40B4-BE49-F238E27FC236}">
                <a16:creationId xmlns:a16="http://schemas.microsoft.com/office/drawing/2014/main" id="{C4F8138B-B2E1-4E82-95D9-68BF87F95C06}"/>
              </a:ext>
            </a:extLst>
          </p:cNvPr>
          <p:cNvGrpSpPr/>
          <p:nvPr userDrawn="1"/>
        </p:nvGrpSpPr>
        <p:grpSpPr>
          <a:xfrm>
            <a:off x="8360902" y="3844963"/>
            <a:ext cx="2611899" cy="549189"/>
            <a:chOff x="1490102" y="1804020"/>
            <a:chExt cx="2374761" cy="499328"/>
          </a:xfrm>
        </p:grpSpPr>
        <p:sp>
          <p:nvSpPr>
            <p:cNvPr id="45" name="Right Triangle 69">
              <a:extLst>
                <a:ext uri="{FF2B5EF4-FFF2-40B4-BE49-F238E27FC236}">
                  <a16:creationId xmlns:a16="http://schemas.microsoft.com/office/drawing/2014/main" id="{8E56636C-FF12-4365-BEE4-AED23E3A3F51}"/>
                </a:ext>
              </a:extLst>
            </p:cNvPr>
            <p:cNvSpPr/>
            <p:nvPr/>
          </p:nvSpPr>
          <p:spPr>
            <a:xfrm flipV="1">
              <a:off x="3755844" y="2192216"/>
              <a:ext cx="106750" cy="111129"/>
            </a:xfrm>
            <a:prstGeom prst="rtTriangle">
              <a:avLst/>
            </a:prstGeom>
            <a:solidFill>
              <a:srgbClr val="049EF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sp>
          <p:nvSpPr>
            <p:cNvPr id="46" name="Rectangle 45">
              <a:extLst>
                <a:ext uri="{FF2B5EF4-FFF2-40B4-BE49-F238E27FC236}">
                  <a16:creationId xmlns:a16="http://schemas.microsoft.com/office/drawing/2014/main" id="{109F3355-6C2D-42A5-8A6D-911DD2551E77}"/>
                </a:ext>
              </a:extLst>
            </p:cNvPr>
            <p:cNvSpPr/>
            <p:nvPr/>
          </p:nvSpPr>
          <p:spPr>
            <a:xfrm>
              <a:off x="1491054" y="1804020"/>
              <a:ext cx="2373809" cy="388088"/>
            </a:xfrm>
            <a:prstGeom prst="rect">
              <a:avLst/>
            </a:prstGeom>
            <a:solidFill>
              <a:srgbClr val="55BDFD"/>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72E3A"/>
                </a:solidFill>
                <a:effectLst/>
                <a:uLnTx/>
                <a:uFillTx/>
                <a:latin typeface="Segoe UI" panose="020B0502040204020203" pitchFamily="34" charset="0"/>
                <a:ea typeface="+mn-ea"/>
                <a:cs typeface="+mn-cs"/>
              </a:endParaRPr>
            </a:p>
          </p:txBody>
        </p:sp>
        <p:sp>
          <p:nvSpPr>
            <p:cNvPr id="47" name="Right Triangle 71">
              <a:extLst>
                <a:ext uri="{FF2B5EF4-FFF2-40B4-BE49-F238E27FC236}">
                  <a16:creationId xmlns:a16="http://schemas.microsoft.com/office/drawing/2014/main" id="{4DD00F89-BC5D-4302-A7D6-941A12B77694}"/>
                </a:ext>
              </a:extLst>
            </p:cNvPr>
            <p:cNvSpPr/>
            <p:nvPr/>
          </p:nvSpPr>
          <p:spPr>
            <a:xfrm flipH="1" flipV="1">
              <a:off x="1490102" y="2192219"/>
              <a:ext cx="107679" cy="111129"/>
            </a:xfrm>
            <a:prstGeom prst="rtTriangle">
              <a:avLst/>
            </a:prstGeom>
            <a:solidFill>
              <a:srgbClr val="049EFC"/>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Segoe UI" panose="020B0502040204020203" pitchFamily="34" charset="0"/>
                <a:ea typeface="+mn-ea"/>
                <a:cs typeface="+mn-cs"/>
              </a:endParaRPr>
            </a:p>
          </p:txBody>
        </p:sp>
      </p:grpSp>
      <p:sp>
        <p:nvSpPr>
          <p:cNvPr id="62" name="Espace réservé du texte 3">
            <a:extLst>
              <a:ext uri="{FF2B5EF4-FFF2-40B4-BE49-F238E27FC236}">
                <a16:creationId xmlns:a16="http://schemas.microsoft.com/office/drawing/2014/main" id="{279E46CD-E707-41D4-A49D-83DF5E802DD0}"/>
              </a:ext>
            </a:extLst>
          </p:cNvPr>
          <p:cNvSpPr>
            <a:spLocks noGrp="1"/>
          </p:cNvSpPr>
          <p:nvPr>
            <p:ph type="body" sz="quarter" idx="17"/>
          </p:nvPr>
        </p:nvSpPr>
        <p:spPr>
          <a:xfrm>
            <a:off x="5810235" y="2154962"/>
            <a:ext cx="2129004" cy="1106970"/>
          </a:xfrm>
          <a:noFill/>
        </p:spPr>
        <p:txBody>
          <a:bodyPr wrap="square" rtlCol="0">
            <a:spAutoFit/>
          </a:bodyPr>
          <a:lstStyle>
            <a:lvl1pPr marL="0" indent="0">
              <a:buNone/>
              <a:defRPr lang="fr-FR" sz="1600" dirty="0" smtClean="0">
                <a:solidFill>
                  <a:schemeClr val="bg1"/>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63" name="Espace réservé du texte 3">
            <a:extLst>
              <a:ext uri="{FF2B5EF4-FFF2-40B4-BE49-F238E27FC236}">
                <a16:creationId xmlns:a16="http://schemas.microsoft.com/office/drawing/2014/main" id="{629469B9-77C0-42C5-8ED5-243EFC677FB3}"/>
              </a:ext>
            </a:extLst>
          </p:cNvPr>
          <p:cNvSpPr>
            <a:spLocks noGrp="1"/>
          </p:cNvSpPr>
          <p:nvPr>
            <p:ph type="body" sz="quarter" idx="18"/>
          </p:nvPr>
        </p:nvSpPr>
        <p:spPr>
          <a:xfrm>
            <a:off x="8590332" y="2154962"/>
            <a:ext cx="2129004" cy="1106970"/>
          </a:xfrm>
          <a:noFill/>
        </p:spPr>
        <p:txBody>
          <a:bodyPr wrap="square" rtlCol="0">
            <a:spAutoFit/>
          </a:bodyPr>
          <a:lstStyle>
            <a:lvl1pPr marL="0" indent="0">
              <a:buNone/>
              <a:defRPr lang="fr-FR" sz="1600" dirty="0" smtClean="0">
                <a:solidFill>
                  <a:schemeClr val="bg1"/>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64" name="Espace réservé du texte 3">
            <a:extLst>
              <a:ext uri="{FF2B5EF4-FFF2-40B4-BE49-F238E27FC236}">
                <a16:creationId xmlns:a16="http://schemas.microsoft.com/office/drawing/2014/main" id="{1E07DF51-9201-49C0-AE83-BFC5F7B2B16C}"/>
              </a:ext>
            </a:extLst>
          </p:cNvPr>
          <p:cNvSpPr>
            <a:spLocks noGrp="1"/>
          </p:cNvSpPr>
          <p:nvPr>
            <p:ph type="body" sz="quarter" idx="19"/>
          </p:nvPr>
        </p:nvSpPr>
        <p:spPr>
          <a:xfrm>
            <a:off x="3044576" y="4402461"/>
            <a:ext cx="2129004" cy="1106970"/>
          </a:xfrm>
          <a:noFill/>
        </p:spPr>
        <p:txBody>
          <a:bodyPr wrap="square" rtlCol="0">
            <a:spAutoFit/>
          </a:bodyPr>
          <a:lstStyle>
            <a:lvl1pPr marL="0" indent="0">
              <a:buNone/>
              <a:defRPr lang="fr-FR" sz="1600" dirty="0" smtClean="0">
                <a:solidFill>
                  <a:schemeClr val="bg1"/>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65" name="Espace réservé du texte 3">
            <a:extLst>
              <a:ext uri="{FF2B5EF4-FFF2-40B4-BE49-F238E27FC236}">
                <a16:creationId xmlns:a16="http://schemas.microsoft.com/office/drawing/2014/main" id="{99ECB4F4-B944-4CC2-BDF1-0A76F1487707}"/>
              </a:ext>
            </a:extLst>
          </p:cNvPr>
          <p:cNvSpPr>
            <a:spLocks noGrp="1"/>
          </p:cNvSpPr>
          <p:nvPr>
            <p:ph type="body" sz="quarter" idx="20"/>
          </p:nvPr>
        </p:nvSpPr>
        <p:spPr>
          <a:xfrm>
            <a:off x="5816652" y="4402461"/>
            <a:ext cx="2129004" cy="1106970"/>
          </a:xfrm>
          <a:noFill/>
        </p:spPr>
        <p:txBody>
          <a:bodyPr wrap="square" rtlCol="0">
            <a:spAutoFit/>
          </a:bodyPr>
          <a:lstStyle>
            <a:lvl1pPr marL="0" indent="0">
              <a:buNone/>
              <a:defRPr lang="fr-FR" sz="1600" dirty="0" smtClean="0">
                <a:solidFill>
                  <a:schemeClr val="bg1"/>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60" name="Espace réservé du texte 3">
            <a:extLst>
              <a:ext uri="{FF2B5EF4-FFF2-40B4-BE49-F238E27FC236}">
                <a16:creationId xmlns:a16="http://schemas.microsoft.com/office/drawing/2014/main" id="{FF339F55-0184-4D6D-83D2-FD33579B9C8B}"/>
              </a:ext>
            </a:extLst>
          </p:cNvPr>
          <p:cNvSpPr>
            <a:spLocks noGrp="1"/>
          </p:cNvSpPr>
          <p:nvPr>
            <p:ph type="body" sz="quarter" idx="16"/>
          </p:nvPr>
        </p:nvSpPr>
        <p:spPr>
          <a:xfrm>
            <a:off x="3049388" y="2154962"/>
            <a:ext cx="2129004" cy="1106970"/>
          </a:xfrm>
          <a:noFill/>
        </p:spPr>
        <p:txBody>
          <a:bodyPr wrap="square" rtlCol="0">
            <a:spAutoFit/>
          </a:bodyPr>
          <a:lstStyle>
            <a:lvl1pPr marL="0" indent="0">
              <a:buNone/>
              <a:defRPr lang="fr-FR" sz="1600" dirty="0" smtClean="0">
                <a:solidFill>
                  <a:schemeClr val="bg1"/>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66" name="Espace réservé du texte 3">
            <a:extLst>
              <a:ext uri="{FF2B5EF4-FFF2-40B4-BE49-F238E27FC236}">
                <a16:creationId xmlns:a16="http://schemas.microsoft.com/office/drawing/2014/main" id="{B852CB7D-2C33-42C3-B5B8-AF5E6F2AFF34}"/>
              </a:ext>
            </a:extLst>
          </p:cNvPr>
          <p:cNvSpPr>
            <a:spLocks noGrp="1"/>
          </p:cNvSpPr>
          <p:nvPr>
            <p:ph type="body" sz="quarter" idx="21"/>
          </p:nvPr>
        </p:nvSpPr>
        <p:spPr>
          <a:xfrm>
            <a:off x="8598353" y="4402461"/>
            <a:ext cx="2129004" cy="1106970"/>
          </a:xfrm>
          <a:noFill/>
        </p:spPr>
        <p:txBody>
          <a:bodyPr wrap="square" rtlCol="0">
            <a:spAutoFit/>
          </a:bodyPr>
          <a:lstStyle>
            <a:lvl1pPr marL="0" indent="0">
              <a:buNone/>
              <a:defRPr lang="fr-FR" sz="1600" dirty="0" smtClean="0">
                <a:solidFill>
                  <a:schemeClr val="bg1"/>
                </a:solidFill>
              </a:defRPr>
            </a:lvl1pPr>
            <a:lvl2pPr>
              <a:defRPr lang="fr-FR" sz="1800" dirty="0" smtClean="0">
                <a:latin typeface="+mn-lt"/>
              </a:defRPr>
            </a:lvl2pPr>
            <a:lvl3pPr>
              <a:defRPr lang="fr-FR" sz="1800" dirty="0" smtClean="0">
                <a:latin typeface="+mn-lt"/>
              </a:defRPr>
            </a:lvl3pPr>
            <a:lvl4pPr>
              <a:defRPr lang="fr-FR" dirty="0" smtClean="0">
                <a:latin typeface="+mn-lt"/>
              </a:defRPr>
            </a:lvl4pPr>
            <a:lvl5pPr>
              <a:defRPr lang="fr-FR" dirty="0">
                <a:latin typeface="+mn-lt"/>
              </a:defRPr>
            </a:lvl5pPr>
          </a:lstStyle>
          <a:p>
            <a:pPr marL="0" lvl="0" defTabSz="457200"/>
            <a:r>
              <a:rPr lang="fr-FR" dirty="0"/>
              <a:t>Cliquez pour modifier les styles du texte du masque</a:t>
            </a:r>
          </a:p>
          <a:p>
            <a:pPr marL="0" lvl="0" defTabSz="457200"/>
            <a:endParaRPr lang="fr-FR" dirty="0"/>
          </a:p>
        </p:txBody>
      </p:sp>
      <p:sp>
        <p:nvSpPr>
          <p:cNvPr id="68" name="Espace réservé du texte 67">
            <a:extLst>
              <a:ext uri="{FF2B5EF4-FFF2-40B4-BE49-F238E27FC236}">
                <a16:creationId xmlns:a16="http://schemas.microsoft.com/office/drawing/2014/main" id="{B8922BB9-AB4D-43E8-B8C8-8AB6A4912A8E}"/>
              </a:ext>
            </a:extLst>
          </p:cNvPr>
          <p:cNvSpPr>
            <a:spLocks noGrp="1"/>
          </p:cNvSpPr>
          <p:nvPr>
            <p:ph type="body" sz="quarter" idx="22"/>
          </p:nvPr>
        </p:nvSpPr>
        <p:spPr>
          <a:xfrm>
            <a:off x="2896882" y="1662739"/>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
        <p:nvSpPr>
          <p:cNvPr id="69" name="Espace réservé du texte 67">
            <a:extLst>
              <a:ext uri="{FF2B5EF4-FFF2-40B4-BE49-F238E27FC236}">
                <a16:creationId xmlns:a16="http://schemas.microsoft.com/office/drawing/2014/main" id="{474F09AD-E7A5-42AB-9CEC-0EC4710A4FC3}"/>
              </a:ext>
            </a:extLst>
          </p:cNvPr>
          <p:cNvSpPr>
            <a:spLocks noGrp="1"/>
          </p:cNvSpPr>
          <p:nvPr>
            <p:ph type="body" sz="quarter" idx="23"/>
          </p:nvPr>
        </p:nvSpPr>
        <p:spPr>
          <a:xfrm>
            <a:off x="5705854" y="1662739"/>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
        <p:nvSpPr>
          <p:cNvPr id="70" name="Espace réservé du texte 67">
            <a:extLst>
              <a:ext uri="{FF2B5EF4-FFF2-40B4-BE49-F238E27FC236}">
                <a16:creationId xmlns:a16="http://schemas.microsoft.com/office/drawing/2014/main" id="{88439645-F789-4640-954B-F3BF13F79BCB}"/>
              </a:ext>
            </a:extLst>
          </p:cNvPr>
          <p:cNvSpPr>
            <a:spLocks noGrp="1"/>
          </p:cNvSpPr>
          <p:nvPr>
            <p:ph type="body" sz="quarter" idx="24"/>
          </p:nvPr>
        </p:nvSpPr>
        <p:spPr>
          <a:xfrm>
            <a:off x="8449055" y="1662739"/>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
        <p:nvSpPr>
          <p:cNvPr id="71" name="Espace réservé du texte 67">
            <a:extLst>
              <a:ext uri="{FF2B5EF4-FFF2-40B4-BE49-F238E27FC236}">
                <a16:creationId xmlns:a16="http://schemas.microsoft.com/office/drawing/2014/main" id="{6E702910-03E8-4207-9252-DB1AB1EE09F4}"/>
              </a:ext>
            </a:extLst>
          </p:cNvPr>
          <p:cNvSpPr>
            <a:spLocks noGrp="1"/>
          </p:cNvSpPr>
          <p:nvPr>
            <p:ph type="body" sz="quarter" idx="25"/>
          </p:nvPr>
        </p:nvSpPr>
        <p:spPr>
          <a:xfrm>
            <a:off x="2933779" y="3886174"/>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
        <p:nvSpPr>
          <p:cNvPr id="72" name="Espace réservé du texte 67">
            <a:extLst>
              <a:ext uri="{FF2B5EF4-FFF2-40B4-BE49-F238E27FC236}">
                <a16:creationId xmlns:a16="http://schemas.microsoft.com/office/drawing/2014/main" id="{D7FB6DD5-B6E0-4E2F-BE4C-53524B1E0735}"/>
              </a:ext>
            </a:extLst>
          </p:cNvPr>
          <p:cNvSpPr>
            <a:spLocks noGrp="1"/>
          </p:cNvSpPr>
          <p:nvPr>
            <p:ph type="body" sz="quarter" idx="26"/>
          </p:nvPr>
        </p:nvSpPr>
        <p:spPr>
          <a:xfrm>
            <a:off x="5696229" y="3886174"/>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
        <p:nvSpPr>
          <p:cNvPr id="73" name="Espace réservé du texte 67">
            <a:extLst>
              <a:ext uri="{FF2B5EF4-FFF2-40B4-BE49-F238E27FC236}">
                <a16:creationId xmlns:a16="http://schemas.microsoft.com/office/drawing/2014/main" id="{ECB94B49-C85C-41B2-80D8-D0F6B5694074}"/>
              </a:ext>
            </a:extLst>
          </p:cNvPr>
          <p:cNvSpPr>
            <a:spLocks noGrp="1"/>
          </p:cNvSpPr>
          <p:nvPr>
            <p:ph type="body" sz="quarter" idx="27"/>
          </p:nvPr>
        </p:nvSpPr>
        <p:spPr>
          <a:xfrm>
            <a:off x="8458679" y="3886174"/>
            <a:ext cx="2406933" cy="313748"/>
          </a:xfrm>
          <a:noFill/>
        </p:spPr>
        <p:txBody>
          <a:bodyPr wrap="square" rtlCol="0">
            <a:noAutofit/>
          </a:bodyPr>
          <a:lstStyle>
            <a:lvl1pPr marL="0" indent="0">
              <a:buNone/>
              <a:defRPr lang="fr-FR" sz="1800" smtClean="0">
                <a:solidFill>
                  <a:schemeClr val="bg1"/>
                </a:solidFill>
              </a:defRPr>
            </a:lvl1pPr>
            <a:lvl2pPr marL="228600" indent="0">
              <a:buNone/>
              <a:defRPr lang="fr-FR" sz="1800" smtClean="0">
                <a:latin typeface="+mn-lt"/>
              </a:defRPr>
            </a:lvl2pPr>
            <a:lvl3pPr marL="685800" indent="0">
              <a:buNone/>
              <a:defRPr lang="fr-FR" sz="1800" smtClean="0">
                <a:latin typeface="+mn-lt"/>
              </a:defRPr>
            </a:lvl3pPr>
            <a:lvl4pPr marL="1143000" indent="0">
              <a:buNone/>
              <a:defRPr lang="fr-FR" smtClean="0">
                <a:latin typeface="+mn-lt"/>
              </a:defRPr>
            </a:lvl4pPr>
            <a:lvl5pPr marL="1600200" indent="0">
              <a:buNone/>
              <a:defRPr lang="fr-FR">
                <a:latin typeface="+mn-lt"/>
              </a:defRPr>
            </a:lvl5pPr>
          </a:lstStyle>
          <a:p>
            <a:pPr marL="0" lvl="0" defTabSz="457200"/>
            <a:r>
              <a:rPr lang="fr-FR" dirty="0"/>
              <a:t>Cliquez pour modifier les styles du texte du masque</a:t>
            </a:r>
          </a:p>
        </p:txBody>
      </p:sp>
    </p:spTree>
    <p:custDataLst>
      <p:tags r:id="rId1"/>
    </p:custDataLst>
    <p:extLst>
      <p:ext uri="{BB962C8B-B14F-4D97-AF65-F5344CB8AC3E}">
        <p14:creationId xmlns:p14="http://schemas.microsoft.com/office/powerpoint/2010/main" val="30336821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accel="81000" fill="hold" nodeType="clickEffect" p14:presetBounceEnd="48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48000">
                                          <p:cBhvr additive="base">
                                            <p:cTn id="7" dur="1000" fill="hold"/>
                                            <p:tgtEl>
                                              <p:spTgt spid="8"/>
                                            </p:tgtEl>
                                            <p:attrNameLst>
                                              <p:attrName>ppt_x</p:attrName>
                                            </p:attrNameLst>
                                          </p:cBhvr>
                                          <p:tavLst>
                                            <p:tav tm="0">
                                              <p:val>
                                                <p:strVal val="#ppt_x"/>
                                              </p:val>
                                            </p:tav>
                                            <p:tav tm="100000">
                                              <p:val>
                                                <p:strVal val="#ppt_x"/>
                                              </p:val>
                                            </p:tav>
                                          </p:tavLst>
                                        </p:anim>
                                        <p:anim calcmode="lin" valueType="num" p14:bounceEnd="48000">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accel="81000" fill="hold" grpId="0" nodeType="withEffect" p14:presetBounceEnd="48000">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14:bounceEnd="48000">
                                          <p:cBhvr additive="base">
                                            <p:cTn id="11" dur="1000" fill="hold"/>
                                            <p:tgtEl>
                                              <p:spTgt spid="7"/>
                                            </p:tgtEl>
                                            <p:attrNameLst>
                                              <p:attrName>ppt_x</p:attrName>
                                            </p:attrNameLst>
                                          </p:cBhvr>
                                          <p:tavLst>
                                            <p:tav tm="0">
                                              <p:val>
                                                <p:strVal val="#ppt_x"/>
                                              </p:val>
                                            </p:tav>
                                            <p:tav tm="100000">
                                              <p:val>
                                                <p:strVal val="#ppt_x"/>
                                              </p:val>
                                            </p:tav>
                                          </p:tavLst>
                                        </p:anim>
                                        <p:anim calcmode="lin" valueType="num" p14:bounceEnd="48000">
                                          <p:cBhvr additive="base">
                                            <p:cTn id="12" dur="1000" fill="hold"/>
                                            <p:tgtEl>
                                              <p:spTgt spid="7"/>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40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accel="81000" fill="hold" nodeType="clickEffect" p14:presetBounceEnd="48000">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14:bounceEnd="48000">
                                          <p:cBhvr additive="base">
                                            <p:cTn id="20" dur="1000" fill="hold"/>
                                            <p:tgtEl>
                                              <p:spTgt spid="15"/>
                                            </p:tgtEl>
                                            <p:attrNameLst>
                                              <p:attrName>ppt_x</p:attrName>
                                            </p:attrNameLst>
                                          </p:cBhvr>
                                          <p:tavLst>
                                            <p:tav tm="0">
                                              <p:val>
                                                <p:strVal val="#ppt_x"/>
                                              </p:val>
                                            </p:tav>
                                            <p:tav tm="100000">
                                              <p:val>
                                                <p:strVal val="#ppt_x"/>
                                              </p:val>
                                            </p:tav>
                                          </p:tavLst>
                                        </p:anim>
                                        <p:anim calcmode="lin" valueType="num" p14:bounceEnd="48000">
                                          <p:cBhvr additive="base">
                                            <p:cTn id="21" dur="1000" fill="hold"/>
                                            <p:tgtEl>
                                              <p:spTgt spid="15"/>
                                            </p:tgtEl>
                                            <p:attrNameLst>
                                              <p:attrName>ppt_y</p:attrName>
                                            </p:attrNameLst>
                                          </p:cBhvr>
                                          <p:tavLst>
                                            <p:tav tm="0">
                                              <p:val>
                                                <p:strVal val="0-#ppt_h/2"/>
                                              </p:val>
                                            </p:tav>
                                            <p:tav tm="100000">
                                              <p:val>
                                                <p:strVal val="#ppt_y"/>
                                              </p:val>
                                            </p:tav>
                                          </p:tavLst>
                                        </p:anim>
                                      </p:childTnLst>
                                    </p:cTn>
                                  </p:par>
                                  <p:par>
                                    <p:cTn id="22" presetID="2" presetClass="entr" presetSubtype="1" accel="81000" fill="hold" grpId="0" nodeType="withEffect" p14:presetBounceEnd="48000">
                                      <p:stCondLst>
                                        <p:cond delay="200"/>
                                      </p:stCondLst>
                                      <p:childTnLst>
                                        <p:set>
                                          <p:cBhvr>
                                            <p:cTn id="23" dur="1" fill="hold">
                                              <p:stCondLst>
                                                <p:cond delay="0"/>
                                              </p:stCondLst>
                                            </p:cTn>
                                            <p:tgtEl>
                                              <p:spTgt spid="14"/>
                                            </p:tgtEl>
                                            <p:attrNameLst>
                                              <p:attrName>style.visibility</p:attrName>
                                            </p:attrNameLst>
                                          </p:cBhvr>
                                          <p:to>
                                            <p:strVal val="visible"/>
                                          </p:to>
                                        </p:set>
                                        <p:anim calcmode="lin" valueType="num" p14:bounceEnd="48000">
                                          <p:cBhvr additive="base">
                                            <p:cTn id="24" dur="1000" fill="hold"/>
                                            <p:tgtEl>
                                              <p:spTgt spid="14"/>
                                            </p:tgtEl>
                                            <p:attrNameLst>
                                              <p:attrName>ppt_x</p:attrName>
                                            </p:attrNameLst>
                                          </p:cBhvr>
                                          <p:tavLst>
                                            <p:tav tm="0">
                                              <p:val>
                                                <p:strVal val="#ppt_x"/>
                                              </p:val>
                                            </p:tav>
                                            <p:tav tm="100000">
                                              <p:val>
                                                <p:strVal val="#ppt_x"/>
                                              </p:val>
                                            </p:tav>
                                          </p:tavLst>
                                        </p:anim>
                                        <p:anim calcmode="lin" valueType="num" p14:bounceEnd="48000">
                                          <p:cBhvr additive="base">
                                            <p:cTn id="25" dur="1000" fill="hold"/>
                                            <p:tgtEl>
                                              <p:spTgt spid="14"/>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40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1" accel="81000" fill="hold" nodeType="clickEffect" p14:presetBounceEnd="48000">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14:bounceEnd="48000">
                                          <p:cBhvr additive="base">
                                            <p:cTn id="33" dur="1000" fill="hold"/>
                                            <p:tgtEl>
                                              <p:spTgt spid="23"/>
                                            </p:tgtEl>
                                            <p:attrNameLst>
                                              <p:attrName>ppt_x</p:attrName>
                                            </p:attrNameLst>
                                          </p:cBhvr>
                                          <p:tavLst>
                                            <p:tav tm="0">
                                              <p:val>
                                                <p:strVal val="#ppt_x"/>
                                              </p:val>
                                            </p:tav>
                                            <p:tav tm="100000">
                                              <p:val>
                                                <p:strVal val="#ppt_x"/>
                                              </p:val>
                                            </p:tav>
                                          </p:tavLst>
                                        </p:anim>
                                        <p:anim calcmode="lin" valueType="num" p14:bounceEnd="48000">
                                          <p:cBhvr additive="base">
                                            <p:cTn id="34" dur="1000" fill="hold"/>
                                            <p:tgtEl>
                                              <p:spTgt spid="23"/>
                                            </p:tgtEl>
                                            <p:attrNameLst>
                                              <p:attrName>ppt_y</p:attrName>
                                            </p:attrNameLst>
                                          </p:cBhvr>
                                          <p:tavLst>
                                            <p:tav tm="0">
                                              <p:val>
                                                <p:strVal val="0-#ppt_h/2"/>
                                              </p:val>
                                            </p:tav>
                                            <p:tav tm="100000">
                                              <p:val>
                                                <p:strVal val="#ppt_y"/>
                                              </p:val>
                                            </p:tav>
                                          </p:tavLst>
                                        </p:anim>
                                      </p:childTnLst>
                                    </p:cTn>
                                  </p:par>
                                  <p:par>
                                    <p:cTn id="35" presetID="2" presetClass="entr" presetSubtype="1" accel="81000" fill="hold" grpId="0" nodeType="withEffect" p14:presetBounceEnd="48000">
                                      <p:stCondLst>
                                        <p:cond delay="200"/>
                                      </p:stCondLst>
                                      <p:childTnLst>
                                        <p:set>
                                          <p:cBhvr>
                                            <p:cTn id="36" dur="1" fill="hold">
                                              <p:stCondLst>
                                                <p:cond delay="0"/>
                                              </p:stCondLst>
                                            </p:cTn>
                                            <p:tgtEl>
                                              <p:spTgt spid="22"/>
                                            </p:tgtEl>
                                            <p:attrNameLst>
                                              <p:attrName>style.visibility</p:attrName>
                                            </p:attrNameLst>
                                          </p:cBhvr>
                                          <p:to>
                                            <p:strVal val="visible"/>
                                          </p:to>
                                        </p:set>
                                        <p:anim calcmode="lin" valueType="num" p14:bounceEnd="48000">
                                          <p:cBhvr additive="base">
                                            <p:cTn id="37" dur="1000" fill="hold"/>
                                            <p:tgtEl>
                                              <p:spTgt spid="22"/>
                                            </p:tgtEl>
                                            <p:attrNameLst>
                                              <p:attrName>ppt_x</p:attrName>
                                            </p:attrNameLst>
                                          </p:cBhvr>
                                          <p:tavLst>
                                            <p:tav tm="0">
                                              <p:val>
                                                <p:strVal val="#ppt_x"/>
                                              </p:val>
                                            </p:tav>
                                            <p:tav tm="100000">
                                              <p:val>
                                                <p:strVal val="#ppt_x"/>
                                              </p:val>
                                            </p:tav>
                                          </p:tavLst>
                                        </p:anim>
                                        <p:anim calcmode="lin" valueType="num" p14:bounceEnd="48000">
                                          <p:cBhvr additive="base">
                                            <p:cTn id="38" dur="1000" fill="hold"/>
                                            <p:tgtEl>
                                              <p:spTgt spid="22"/>
                                            </p:tgtEl>
                                            <p:attrNameLst>
                                              <p:attrName>ppt_y</p:attrName>
                                            </p:attrNameLst>
                                          </p:cBhvr>
                                          <p:tavLst>
                                            <p:tav tm="0">
                                              <p:val>
                                                <p:strVal val="0-#ppt_h/2"/>
                                              </p:val>
                                            </p:tav>
                                            <p:tav tm="100000">
                                              <p:val>
                                                <p:strVal val="#ppt_y"/>
                                              </p:val>
                                            </p:tav>
                                          </p:tavLst>
                                        </p:anim>
                                      </p:childTnLst>
                                    </p:cTn>
                                  </p:par>
                                  <p:par>
                                    <p:cTn id="39" presetID="10" presetClass="entr" presetSubtype="0" fill="hold" grpId="0" nodeType="withEffect">
                                      <p:stCondLst>
                                        <p:cond delay="40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accel="81000" fill="hold" nodeType="clickEffect" p14:presetBounceEnd="48000">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14:bounceEnd="48000">
                                          <p:cBhvr additive="base">
                                            <p:cTn id="46" dur="1000" fill="hold"/>
                                            <p:tgtEl>
                                              <p:spTgt spid="30"/>
                                            </p:tgtEl>
                                            <p:attrNameLst>
                                              <p:attrName>ppt_x</p:attrName>
                                            </p:attrNameLst>
                                          </p:cBhvr>
                                          <p:tavLst>
                                            <p:tav tm="0">
                                              <p:val>
                                                <p:strVal val="#ppt_x"/>
                                              </p:val>
                                            </p:tav>
                                            <p:tav tm="100000">
                                              <p:val>
                                                <p:strVal val="#ppt_x"/>
                                              </p:val>
                                            </p:tav>
                                          </p:tavLst>
                                        </p:anim>
                                        <p:anim calcmode="lin" valueType="num" p14:bounceEnd="48000">
                                          <p:cBhvr additive="base">
                                            <p:cTn id="47" dur="1000" fill="hold"/>
                                            <p:tgtEl>
                                              <p:spTgt spid="30"/>
                                            </p:tgtEl>
                                            <p:attrNameLst>
                                              <p:attrName>ppt_y</p:attrName>
                                            </p:attrNameLst>
                                          </p:cBhvr>
                                          <p:tavLst>
                                            <p:tav tm="0">
                                              <p:val>
                                                <p:strVal val="1+#ppt_h/2"/>
                                              </p:val>
                                            </p:tav>
                                            <p:tav tm="100000">
                                              <p:val>
                                                <p:strVal val="#ppt_y"/>
                                              </p:val>
                                            </p:tav>
                                          </p:tavLst>
                                        </p:anim>
                                      </p:childTnLst>
                                    </p:cTn>
                                  </p:par>
                                  <p:par>
                                    <p:cTn id="48" presetID="2" presetClass="entr" presetSubtype="4" accel="81000" fill="hold" grpId="0" nodeType="withEffect" p14:presetBounceEnd="48000">
                                      <p:stCondLst>
                                        <p:cond delay="200"/>
                                      </p:stCondLst>
                                      <p:childTnLst>
                                        <p:set>
                                          <p:cBhvr>
                                            <p:cTn id="49" dur="1" fill="hold">
                                              <p:stCondLst>
                                                <p:cond delay="0"/>
                                              </p:stCondLst>
                                            </p:cTn>
                                            <p:tgtEl>
                                              <p:spTgt spid="29"/>
                                            </p:tgtEl>
                                            <p:attrNameLst>
                                              <p:attrName>style.visibility</p:attrName>
                                            </p:attrNameLst>
                                          </p:cBhvr>
                                          <p:to>
                                            <p:strVal val="visible"/>
                                          </p:to>
                                        </p:set>
                                        <p:anim calcmode="lin" valueType="num" p14:bounceEnd="48000">
                                          <p:cBhvr additive="base">
                                            <p:cTn id="50" dur="1000" fill="hold"/>
                                            <p:tgtEl>
                                              <p:spTgt spid="29"/>
                                            </p:tgtEl>
                                            <p:attrNameLst>
                                              <p:attrName>ppt_x</p:attrName>
                                            </p:attrNameLst>
                                          </p:cBhvr>
                                          <p:tavLst>
                                            <p:tav tm="0">
                                              <p:val>
                                                <p:strVal val="#ppt_x"/>
                                              </p:val>
                                            </p:tav>
                                            <p:tav tm="100000">
                                              <p:val>
                                                <p:strVal val="#ppt_x"/>
                                              </p:val>
                                            </p:tav>
                                          </p:tavLst>
                                        </p:anim>
                                        <p:anim calcmode="lin" valueType="num" p14:bounceEnd="48000">
                                          <p:cBhvr additive="base">
                                            <p:cTn id="51" dur="1000" fill="hold"/>
                                            <p:tgtEl>
                                              <p:spTgt spid="29"/>
                                            </p:tgtEl>
                                            <p:attrNameLst>
                                              <p:attrName>ppt_y</p:attrName>
                                            </p:attrNameLst>
                                          </p:cBhvr>
                                          <p:tavLst>
                                            <p:tav tm="0">
                                              <p:val>
                                                <p:strVal val="1+#ppt_h/2"/>
                                              </p:val>
                                            </p:tav>
                                            <p:tav tm="100000">
                                              <p:val>
                                                <p:strVal val="#ppt_y"/>
                                              </p:val>
                                            </p:tav>
                                          </p:tavLst>
                                        </p:anim>
                                      </p:childTnLst>
                                    </p:cTn>
                                  </p:par>
                                  <p:par>
                                    <p:cTn id="52" presetID="10" presetClass="entr" presetSubtype="0" fill="hold" grpId="0" nodeType="withEffect">
                                      <p:stCondLst>
                                        <p:cond delay="40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accel="81000" fill="hold" nodeType="clickEffect" p14:presetBounceEnd="48000">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14:bounceEnd="48000">
                                          <p:cBhvr additive="base">
                                            <p:cTn id="59" dur="1000" fill="hold"/>
                                            <p:tgtEl>
                                              <p:spTgt spid="37"/>
                                            </p:tgtEl>
                                            <p:attrNameLst>
                                              <p:attrName>ppt_x</p:attrName>
                                            </p:attrNameLst>
                                          </p:cBhvr>
                                          <p:tavLst>
                                            <p:tav tm="0">
                                              <p:val>
                                                <p:strVal val="#ppt_x"/>
                                              </p:val>
                                            </p:tav>
                                            <p:tav tm="100000">
                                              <p:val>
                                                <p:strVal val="#ppt_x"/>
                                              </p:val>
                                            </p:tav>
                                          </p:tavLst>
                                        </p:anim>
                                        <p:anim calcmode="lin" valueType="num" p14:bounceEnd="48000">
                                          <p:cBhvr additive="base">
                                            <p:cTn id="60" dur="1000" fill="hold"/>
                                            <p:tgtEl>
                                              <p:spTgt spid="37"/>
                                            </p:tgtEl>
                                            <p:attrNameLst>
                                              <p:attrName>ppt_y</p:attrName>
                                            </p:attrNameLst>
                                          </p:cBhvr>
                                          <p:tavLst>
                                            <p:tav tm="0">
                                              <p:val>
                                                <p:strVal val="1+#ppt_h/2"/>
                                              </p:val>
                                            </p:tav>
                                            <p:tav tm="100000">
                                              <p:val>
                                                <p:strVal val="#ppt_y"/>
                                              </p:val>
                                            </p:tav>
                                          </p:tavLst>
                                        </p:anim>
                                      </p:childTnLst>
                                    </p:cTn>
                                  </p:par>
                                  <p:par>
                                    <p:cTn id="61" presetID="2" presetClass="entr" presetSubtype="4" accel="81000" fill="hold" grpId="0" nodeType="withEffect" p14:presetBounceEnd="48000">
                                      <p:stCondLst>
                                        <p:cond delay="200"/>
                                      </p:stCondLst>
                                      <p:childTnLst>
                                        <p:set>
                                          <p:cBhvr>
                                            <p:cTn id="62" dur="1" fill="hold">
                                              <p:stCondLst>
                                                <p:cond delay="0"/>
                                              </p:stCondLst>
                                            </p:cTn>
                                            <p:tgtEl>
                                              <p:spTgt spid="36"/>
                                            </p:tgtEl>
                                            <p:attrNameLst>
                                              <p:attrName>style.visibility</p:attrName>
                                            </p:attrNameLst>
                                          </p:cBhvr>
                                          <p:to>
                                            <p:strVal val="visible"/>
                                          </p:to>
                                        </p:set>
                                        <p:anim calcmode="lin" valueType="num" p14:bounceEnd="48000">
                                          <p:cBhvr additive="base">
                                            <p:cTn id="63" dur="1000" fill="hold"/>
                                            <p:tgtEl>
                                              <p:spTgt spid="36"/>
                                            </p:tgtEl>
                                            <p:attrNameLst>
                                              <p:attrName>ppt_x</p:attrName>
                                            </p:attrNameLst>
                                          </p:cBhvr>
                                          <p:tavLst>
                                            <p:tav tm="0">
                                              <p:val>
                                                <p:strVal val="#ppt_x"/>
                                              </p:val>
                                            </p:tav>
                                            <p:tav tm="100000">
                                              <p:val>
                                                <p:strVal val="#ppt_x"/>
                                              </p:val>
                                            </p:tav>
                                          </p:tavLst>
                                        </p:anim>
                                        <p:anim calcmode="lin" valueType="num" p14:bounceEnd="48000">
                                          <p:cBhvr additive="base">
                                            <p:cTn id="64" dur="1000" fill="hold"/>
                                            <p:tgtEl>
                                              <p:spTgt spid="36"/>
                                            </p:tgtEl>
                                            <p:attrNameLst>
                                              <p:attrName>ppt_y</p:attrName>
                                            </p:attrNameLst>
                                          </p:cBhvr>
                                          <p:tavLst>
                                            <p:tav tm="0">
                                              <p:val>
                                                <p:strVal val="1+#ppt_h/2"/>
                                              </p:val>
                                            </p:tav>
                                            <p:tav tm="100000">
                                              <p:val>
                                                <p:strVal val="#ppt_y"/>
                                              </p:val>
                                            </p:tav>
                                          </p:tavLst>
                                        </p:anim>
                                      </p:childTnLst>
                                    </p:cTn>
                                  </p:par>
                                  <p:par>
                                    <p:cTn id="65" presetID="10" presetClass="entr" presetSubtype="0" fill="hold" grpId="0" nodeType="withEffect">
                                      <p:stCondLst>
                                        <p:cond delay="40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accel="81000" fill="hold" nodeType="clickEffect" p14:presetBounceEnd="48000">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14:bounceEnd="48000">
                                          <p:cBhvr additive="base">
                                            <p:cTn id="72" dur="1000" fill="hold"/>
                                            <p:tgtEl>
                                              <p:spTgt spid="44"/>
                                            </p:tgtEl>
                                            <p:attrNameLst>
                                              <p:attrName>ppt_x</p:attrName>
                                            </p:attrNameLst>
                                          </p:cBhvr>
                                          <p:tavLst>
                                            <p:tav tm="0">
                                              <p:val>
                                                <p:strVal val="#ppt_x"/>
                                              </p:val>
                                            </p:tav>
                                            <p:tav tm="100000">
                                              <p:val>
                                                <p:strVal val="#ppt_x"/>
                                              </p:val>
                                            </p:tav>
                                          </p:tavLst>
                                        </p:anim>
                                        <p:anim calcmode="lin" valueType="num" p14:bounceEnd="48000">
                                          <p:cBhvr additive="base">
                                            <p:cTn id="73" dur="1000" fill="hold"/>
                                            <p:tgtEl>
                                              <p:spTgt spid="44"/>
                                            </p:tgtEl>
                                            <p:attrNameLst>
                                              <p:attrName>ppt_y</p:attrName>
                                            </p:attrNameLst>
                                          </p:cBhvr>
                                          <p:tavLst>
                                            <p:tav tm="0">
                                              <p:val>
                                                <p:strVal val="1+#ppt_h/2"/>
                                              </p:val>
                                            </p:tav>
                                            <p:tav tm="100000">
                                              <p:val>
                                                <p:strVal val="#ppt_y"/>
                                              </p:val>
                                            </p:tav>
                                          </p:tavLst>
                                        </p:anim>
                                      </p:childTnLst>
                                    </p:cTn>
                                  </p:par>
                                  <p:par>
                                    <p:cTn id="74" presetID="2" presetClass="entr" presetSubtype="4" accel="81000" fill="hold" grpId="0" nodeType="withEffect" p14:presetBounceEnd="48000">
                                      <p:stCondLst>
                                        <p:cond delay="200"/>
                                      </p:stCondLst>
                                      <p:childTnLst>
                                        <p:set>
                                          <p:cBhvr>
                                            <p:cTn id="75" dur="1" fill="hold">
                                              <p:stCondLst>
                                                <p:cond delay="0"/>
                                              </p:stCondLst>
                                            </p:cTn>
                                            <p:tgtEl>
                                              <p:spTgt spid="43"/>
                                            </p:tgtEl>
                                            <p:attrNameLst>
                                              <p:attrName>style.visibility</p:attrName>
                                            </p:attrNameLst>
                                          </p:cBhvr>
                                          <p:to>
                                            <p:strVal val="visible"/>
                                          </p:to>
                                        </p:set>
                                        <p:anim calcmode="lin" valueType="num" p14:bounceEnd="48000">
                                          <p:cBhvr additive="base">
                                            <p:cTn id="76" dur="1000" fill="hold"/>
                                            <p:tgtEl>
                                              <p:spTgt spid="43"/>
                                            </p:tgtEl>
                                            <p:attrNameLst>
                                              <p:attrName>ppt_x</p:attrName>
                                            </p:attrNameLst>
                                          </p:cBhvr>
                                          <p:tavLst>
                                            <p:tav tm="0">
                                              <p:val>
                                                <p:strVal val="#ppt_x"/>
                                              </p:val>
                                            </p:tav>
                                            <p:tav tm="100000">
                                              <p:val>
                                                <p:strVal val="#ppt_x"/>
                                              </p:val>
                                            </p:tav>
                                          </p:tavLst>
                                        </p:anim>
                                        <p:anim calcmode="lin" valueType="num" p14:bounceEnd="48000">
                                          <p:cBhvr additive="base">
                                            <p:cTn id="77" dur="1000" fill="hold"/>
                                            <p:tgtEl>
                                              <p:spTgt spid="43"/>
                                            </p:tgtEl>
                                            <p:attrNameLst>
                                              <p:attrName>ppt_y</p:attrName>
                                            </p:attrNameLst>
                                          </p:cBhvr>
                                          <p:tavLst>
                                            <p:tav tm="0">
                                              <p:val>
                                                <p:strVal val="1+#ppt_h/2"/>
                                              </p:val>
                                            </p:tav>
                                            <p:tav tm="100000">
                                              <p:val>
                                                <p:strVal val="#ppt_y"/>
                                              </p:val>
                                            </p:tav>
                                          </p:tavLst>
                                        </p:anim>
                                      </p:childTnLst>
                                    </p:cTn>
                                  </p:par>
                                  <p:par>
                                    <p:cTn id="78" presetID="10" presetClass="entr" presetSubtype="0" fill="hold" grpId="0" nodeType="withEffect">
                                      <p:stCondLst>
                                        <p:cond delay="400"/>
                                      </p:stCondLst>
                                      <p:childTnLst>
                                        <p:set>
                                          <p:cBhvr>
                                            <p:cTn id="79" dur="1" fill="hold">
                                              <p:stCondLst>
                                                <p:cond delay="0"/>
                                              </p:stCondLst>
                                            </p:cTn>
                                            <p:tgtEl>
                                              <p:spTgt spid="66"/>
                                            </p:tgtEl>
                                            <p:attrNameLst>
                                              <p:attrName>style.visibility</p:attrName>
                                            </p:attrNameLst>
                                          </p:cBhvr>
                                          <p:to>
                                            <p:strVal val="visible"/>
                                          </p:to>
                                        </p:set>
                                        <p:animEffect transition="in" filter="fade">
                                          <p:cBhvr>
                                            <p:cTn id="8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2" grpId="0" animBg="1"/>
          <p:bldP spid="29" grpId="0" animBg="1"/>
          <p:bldP spid="36" grpId="0" animBg="1"/>
          <p:bldP spid="43" grpId="0" animBg="1"/>
          <p:bldP spid="62" grpId="0">
            <p:tmplLst>
              <p:tmpl>
                <p:tnLst>
                  <p:par>
                    <p:cTn presetID="10" presetClass="entr" presetSubtype="0" fill="hold" nodeType="withEffect">
                      <p:stCondLst>
                        <p:cond delay="40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p:tmplLst>
              <p:tmpl>
                <p:tnLst>
                  <p:par>
                    <p:cTn presetID="10" presetClass="entr" presetSubtype="0" fill="hold" nodeType="withEffect">
                      <p:stCondLst>
                        <p:cond delay="4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p:tmplLst>
              <p:tmpl>
                <p:tnLst>
                  <p:par>
                    <p:cTn presetID="10" presetClass="entr" presetSubtype="0" fill="hold" nodeType="withEffect">
                      <p:stCondLst>
                        <p:cond delay="4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p:tmplLst>
              <p:tmpl>
                <p:tnLst>
                  <p:par>
                    <p:cTn presetID="10" presetClass="entr" presetSubtype="0" fill="hold" nodeType="withEffect">
                      <p:stCondLst>
                        <p:cond delay="4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0" grpId="0">
            <p:tmplLst>
              <p:tmpl>
                <p:tnLst>
                  <p:par>
                    <p:cTn presetID="10" presetClass="entr" presetSubtype="0" fill="hold" nodeType="withEffect">
                      <p:stCondLst>
                        <p:cond delay="40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6" grpId="0">
            <p:tmplLst>
              <p:tmpl>
                <p:tnLst>
                  <p:par>
                    <p:cTn presetID="10" presetClass="entr" presetSubtype="0" fill="hold" nodeType="withEffect">
                      <p:stCondLst>
                        <p:cond delay="40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accel="810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accel="81000" fill="hold" grpId="0"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40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accel="8100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1000" fill="hold"/>
                                            <p:tgtEl>
                                              <p:spTgt spid="15"/>
                                            </p:tgtEl>
                                            <p:attrNameLst>
                                              <p:attrName>ppt_x</p:attrName>
                                            </p:attrNameLst>
                                          </p:cBhvr>
                                          <p:tavLst>
                                            <p:tav tm="0">
                                              <p:val>
                                                <p:strVal val="#ppt_x"/>
                                              </p:val>
                                            </p:tav>
                                            <p:tav tm="100000">
                                              <p:val>
                                                <p:strVal val="#ppt_x"/>
                                              </p:val>
                                            </p:tav>
                                          </p:tavLst>
                                        </p:anim>
                                        <p:anim calcmode="lin" valueType="num">
                                          <p:cBhvr additive="base">
                                            <p:cTn id="21" dur="1000" fill="hold"/>
                                            <p:tgtEl>
                                              <p:spTgt spid="15"/>
                                            </p:tgtEl>
                                            <p:attrNameLst>
                                              <p:attrName>ppt_y</p:attrName>
                                            </p:attrNameLst>
                                          </p:cBhvr>
                                          <p:tavLst>
                                            <p:tav tm="0">
                                              <p:val>
                                                <p:strVal val="0-#ppt_h/2"/>
                                              </p:val>
                                            </p:tav>
                                            <p:tav tm="100000">
                                              <p:val>
                                                <p:strVal val="#ppt_y"/>
                                              </p:val>
                                            </p:tav>
                                          </p:tavLst>
                                        </p:anim>
                                      </p:childTnLst>
                                    </p:cTn>
                                  </p:par>
                                  <p:par>
                                    <p:cTn id="22" presetID="2" presetClass="entr" presetSubtype="1" accel="81000" fill="hold" grpId="0" nodeType="withEffect">
                                      <p:stCondLst>
                                        <p:cond delay="20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1000" fill="hold"/>
                                            <p:tgtEl>
                                              <p:spTgt spid="14"/>
                                            </p:tgtEl>
                                            <p:attrNameLst>
                                              <p:attrName>ppt_x</p:attrName>
                                            </p:attrNameLst>
                                          </p:cBhvr>
                                          <p:tavLst>
                                            <p:tav tm="0">
                                              <p:val>
                                                <p:strVal val="#ppt_x"/>
                                              </p:val>
                                            </p:tav>
                                            <p:tav tm="100000">
                                              <p:val>
                                                <p:strVal val="#ppt_x"/>
                                              </p:val>
                                            </p:tav>
                                          </p:tavLst>
                                        </p:anim>
                                        <p:anim calcmode="lin" valueType="num">
                                          <p:cBhvr additive="base">
                                            <p:cTn id="25" dur="1000" fill="hold"/>
                                            <p:tgtEl>
                                              <p:spTgt spid="14"/>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40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1" accel="8100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1000" fill="hold"/>
                                            <p:tgtEl>
                                              <p:spTgt spid="23"/>
                                            </p:tgtEl>
                                            <p:attrNameLst>
                                              <p:attrName>ppt_x</p:attrName>
                                            </p:attrNameLst>
                                          </p:cBhvr>
                                          <p:tavLst>
                                            <p:tav tm="0">
                                              <p:val>
                                                <p:strVal val="#ppt_x"/>
                                              </p:val>
                                            </p:tav>
                                            <p:tav tm="100000">
                                              <p:val>
                                                <p:strVal val="#ppt_x"/>
                                              </p:val>
                                            </p:tav>
                                          </p:tavLst>
                                        </p:anim>
                                        <p:anim calcmode="lin" valueType="num">
                                          <p:cBhvr additive="base">
                                            <p:cTn id="34" dur="1000" fill="hold"/>
                                            <p:tgtEl>
                                              <p:spTgt spid="23"/>
                                            </p:tgtEl>
                                            <p:attrNameLst>
                                              <p:attrName>ppt_y</p:attrName>
                                            </p:attrNameLst>
                                          </p:cBhvr>
                                          <p:tavLst>
                                            <p:tav tm="0">
                                              <p:val>
                                                <p:strVal val="0-#ppt_h/2"/>
                                              </p:val>
                                            </p:tav>
                                            <p:tav tm="100000">
                                              <p:val>
                                                <p:strVal val="#ppt_y"/>
                                              </p:val>
                                            </p:tav>
                                          </p:tavLst>
                                        </p:anim>
                                      </p:childTnLst>
                                    </p:cTn>
                                  </p:par>
                                  <p:par>
                                    <p:cTn id="35" presetID="2" presetClass="entr" presetSubtype="1" accel="81000" fill="hold" grpId="0" nodeType="withEffect">
                                      <p:stCondLst>
                                        <p:cond delay="2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ppt_x"/>
                                              </p:val>
                                            </p:tav>
                                            <p:tav tm="100000">
                                              <p:val>
                                                <p:strVal val="#ppt_x"/>
                                              </p:val>
                                            </p:tav>
                                          </p:tavLst>
                                        </p:anim>
                                        <p:anim calcmode="lin" valueType="num">
                                          <p:cBhvr additive="base">
                                            <p:cTn id="38" dur="1000" fill="hold"/>
                                            <p:tgtEl>
                                              <p:spTgt spid="22"/>
                                            </p:tgtEl>
                                            <p:attrNameLst>
                                              <p:attrName>ppt_y</p:attrName>
                                            </p:attrNameLst>
                                          </p:cBhvr>
                                          <p:tavLst>
                                            <p:tav tm="0">
                                              <p:val>
                                                <p:strVal val="0-#ppt_h/2"/>
                                              </p:val>
                                            </p:tav>
                                            <p:tav tm="100000">
                                              <p:val>
                                                <p:strVal val="#ppt_y"/>
                                              </p:val>
                                            </p:tav>
                                          </p:tavLst>
                                        </p:anim>
                                      </p:childTnLst>
                                    </p:cTn>
                                  </p:par>
                                  <p:par>
                                    <p:cTn id="39" presetID="10" presetClass="entr" presetSubtype="0" fill="hold" grpId="0" nodeType="withEffect">
                                      <p:stCondLst>
                                        <p:cond delay="40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accel="81000" fill="hold" nodeType="click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1000" fill="hold"/>
                                            <p:tgtEl>
                                              <p:spTgt spid="30"/>
                                            </p:tgtEl>
                                            <p:attrNameLst>
                                              <p:attrName>ppt_x</p:attrName>
                                            </p:attrNameLst>
                                          </p:cBhvr>
                                          <p:tavLst>
                                            <p:tav tm="0">
                                              <p:val>
                                                <p:strVal val="#ppt_x"/>
                                              </p:val>
                                            </p:tav>
                                            <p:tav tm="100000">
                                              <p:val>
                                                <p:strVal val="#ppt_x"/>
                                              </p:val>
                                            </p:tav>
                                          </p:tavLst>
                                        </p:anim>
                                        <p:anim calcmode="lin" valueType="num">
                                          <p:cBhvr additive="base">
                                            <p:cTn id="47" dur="1000" fill="hold"/>
                                            <p:tgtEl>
                                              <p:spTgt spid="30"/>
                                            </p:tgtEl>
                                            <p:attrNameLst>
                                              <p:attrName>ppt_y</p:attrName>
                                            </p:attrNameLst>
                                          </p:cBhvr>
                                          <p:tavLst>
                                            <p:tav tm="0">
                                              <p:val>
                                                <p:strVal val="1+#ppt_h/2"/>
                                              </p:val>
                                            </p:tav>
                                            <p:tav tm="100000">
                                              <p:val>
                                                <p:strVal val="#ppt_y"/>
                                              </p:val>
                                            </p:tav>
                                          </p:tavLst>
                                        </p:anim>
                                      </p:childTnLst>
                                    </p:cTn>
                                  </p:par>
                                  <p:par>
                                    <p:cTn id="48" presetID="2" presetClass="entr" presetSubtype="4" accel="81000" fill="hold" grpId="0" nodeType="withEffect">
                                      <p:stCondLst>
                                        <p:cond delay="200"/>
                                      </p:stCondLst>
                                      <p:childTnLst>
                                        <p:set>
                                          <p:cBhvr>
                                            <p:cTn id="49" dur="1" fill="hold">
                                              <p:stCondLst>
                                                <p:cond delay="0"/>
                                              </p:stCondLst>
                                            </p:cTn>
                                            <p:tgtEl>
                                              <p:spTgt spid="29"/>
                                            </p:tgtEl>
                                            <p:attrNameLst>
                                              <p:attrName>style.visibility</p:attrName>
                                            </p:attrNameLst>
                                          </p:cBhvr>
                                          <p:to>
                                            <p:strVal val="visible"/>
                                          </p:to>
                                        </p:set>
                                        <p:anim calcmode="lin" valueType="num">
                                          <p:cBhvr additive="base">
                                            <p:cTn id="50" dur="1000" fill="hold"/>
                                            <p:tgtEl>
                                              <p:spTgt spid="29"/>
                                            </p:tgtEl>
                                            <p:attrNameLst>
                                              <p:attrName>ppt_x</p:attrName>
                                            </p:attrNameLst>
                                          </p:cBhvr>
                                          <p:tavLst>
                                            <p:tav tm="0">
                                              <p:val>
                                                <p:strVal val="#ppt_x"/>
                                              </p:val>
                                            </p:tav>
                                            <p:tav tm="100000">
                                              <p:val>
                                                <p:strVal val="#ppt_x"/>
                                              </p:val>
                                            </p:tav>
                                          </p:tavLst>
                                        </p:anim>
                                        <p:anim calcmode="lin" valueType="num">
                                          <p:cBhvr additive="base">
                                            <p:cTn id="51" dur="1000" fill="hold"/>
                                            <p:tgtEl>
                                              <p:spTgt spid="29"/>
                                            </p:tgtEl>
                                            <p:attrNameLst>
                                              <p:attrName>ppt_y</p:attrName>
                                            </p:attrNameLst>
                                          </p:cBhvr>
                                          <p:tavLst>
                                            <p:tav tm="0">
                                              <p:val>
                                                <p:strVal val="1+#ppt_h/2"/>
                                              </p:val>
                                            </p:tav>
                                            <p:tav tm="100000">
                                              <p:val>
                                                <p:strVal val="#ppt_y"/>
                                              </p:val>
                                            </p:tav>
                                          </p:tavLst>
                                        </p:anim>
                                      </p:childTnLst>
                                    </p:cTn>
                                  </p:par>
                                  <p:par>
                                    <p:cTn id="52" presetID="10" presetClass="entr" presetSubtype="0" fill="hold" grpId="0" nodeType="withEffect">
                                      <p:stCondLst>
                                        <p:cond delay="40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accel="8100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1000" fill="hold"/>
                                            <p:tgtEl>
                                              <p:spTgt spid="37"/>
                                            </p:tgtEl>
                                            <p:attrNameLst>
                                              <p:attrName>ppt_x</p:attrName>
                                            </p:attrNameLst>
                                          </p:cBhvr>
                                          <p:tavLst>
                                            <p:tav tm="0">
                                              <p:val>
                                                <p:strVal val="#ppt_x"/>
                                              </p:val>
                                            </p:tav>
                                            <p:tav tm="100000">
                                              <p:val>
                                                <p:strVal val="#ppt_x"/>
                                              </p:val>
                                            </p:tav>
                                          </p:tavLst>
                                        </p:anim>
                                        <p:anim calcmode="lin" valueType="num">
                                          <p:cBhvr additive="base">
                                            <p:cTn id="60" dur="1000" fill="hold"/>
                                            <p:tgtEl>
                                              <p:spTgt spid="37"/>
                                            </p:tgtEl>
                                            <p:attrNameLst>
                                              <p:attrName>ppt_y</p:attrName>
                                            </p:attrNameLst>
                                          </p:cBhvr>
                                          <p:tavLst>
                                            <p:tav tm="0">
                                              <p:val>
                                                <p:strVal val="1+#ppt_h/2"/>
                                              </p:val>
                                            </p:tav>
                                            <p:tav tm="100000">
                                              <p:val>
                                                <p:strVal val="#ppt_y"/>
                                              </p:val>
                                            </p:tav>
                                          </p:tavLst>
                                        </p:anim>
                                      </p:childTnLst>
                                    </p:cTn>
                                  </p:par>
                                  <p:par>
                                    <p:cTn id="61" presetID="2" presetClass="entr" presetSubtype="4" accel="81000" fill="hold" grpId="0" nodeType="withEffect">
                                      <p:stCondLst>
                                        <p:cond delay="20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1000" fill="hold"/>
                                            <p:tgtEl>
                                              <p:spTgt spid="36"/>
                                            </p:tgtEl>
                                            <p:attrNameLst>
                                              <p:attrName>ppt_x</p:attrName>
                                            </p:attrNameLst>
                                          </p:cBhvr>
                                          <p:tavLst>
                                            <p:tav tm="0">
                                              <p:val>
                                                <p:strVal val="#ppt_x"/>
                                              </p:val>
                                            </p:tav>
                                            <p:tav tm="100000">
                                              <p:val>
                                                <p:strVal val="#ppt_x"/>
                                              </p:val>
                                            </p:tav>
                                          </p:tavLst>
                                        </p:anim>
                                        <p:anim calcmode="lin" valueType="num">
                                          <p:cBhvr additive="base">
                                            <p:cTn id="64" dur="1000" fill="hold"/>
                                            <p:tgtEl>
                                              <p:spTgt spid="36"/>
                                            </p:tgtEl>
                                            <p:attrNameLst>
                                              <p:attrName>ppt_y</p:attrName>
                                            </p:attrNameLst>
                                          </p:cBhvr>
                                          <p:tavLst>
                                            <p:tav tm="0">
                                              <p:val>
                                                <p:strVal val="1+#ppt_h/2"/>
                                              </p:val>
                                            </p:tav>
                                            <p:tav tm="100000">
                                              <p:val>
                                                <p:strVal val="#ppt_y"/>
                                              </p:val>
                                            </p:tav>
                                          </p:tavLst>
                                        </p:anim>
                                      </p:childTnLst>
                                    </p:cTn>
                                  </p:par>
                                  <p:par>
                                    <p:cTn id="65" presetID="10" presetClass="entr" presetSubtype="0" fill="hold" grpId="0" nodeType="withEffect">
                                      <p:stCondLst>
                                        <p:cond delay="40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accel="81000" fill="hold" nodeType="clickEffect">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cBhvr additive="base">
                                            <p:cTn id="72" dur="1000" fill="hold"/>
                                            <p:tgtEl>
                                              <p:spTgt spid="44"/>
                                            </p:tgtEl>
                                            <p:attrNameLst>
                                              <p:attrName>ppt_x</p:attrName>
                                            </p:attrNameLst>
                                          </p:cBhvr>
                                          <p:tavLst>
                                            <p:tav tm="0">
                                              <p:val>
                                                <p:strVal val="#ppt_x"/>
                                              </p:val>
                                            </p:tav>
                                            <p:tav tm="100000">
                                              <p:val>
                                                <p:strVal val="#ppt_x"/>
                                              </p:val>
                                            </p:tav>
                                          </p:tavLst>
                                        </p:anim>
                                        <p:anim calcmode="lin" valueType="num">
                                          <p:cBhvr additive="base">
                                            <p:cTn id="73" dur="1000" fill="hold"/>
                                            <p:tgtEl>
                                              <p:spTgt spid="44"/>
                                            </p:tgtEl>
                                            <p:attrNameLst>
                                              <p:attrName>ppt_y</p:attrName>
                                            </p:attrNameLst>
                                          </p:cBhvr>
                                          <p:tavLst>
                                            <p:tav tm="0">
                                              <p:val>
                                                <p:strVal val="1+#ppt_h/2"/>
                                              </p:val>
                                            </p:tav>
                                            <p:tav tm="100000">
                                              <p:val>
                                                <p:strVal val="#ppt_y"/>
                                              </p:val>
                                            </p:tav>
                                          </p:tavLst>
                                        </p:anim>
                                      </p:childTnLst>
                                    </p:cTn>
                                  </p:par>
                                  <p:par>
                                    <p:cTn id="74" presetID="2" presetClass="entr" presetSubtype="4" accel="81000" fill="hold" grpId="0" nodeType="withEffect">
                                      <p:stCondLst>
                                        <p:cond delay="200"/>
                                      </p:stCondLst>
                                      <p:childTnLst>
                                        <p:set>
                                          <p:cBhvr>
                                            <p:cTn id="75" dur="1" fill="hold">
                                              <p:stCondLst>
                                                <p:cond delay="0"/>
                                              </p:stCondLst>
                                            </p:cTn>
                                            <p:tgtEl>
                                              <p:spTgt spid="43"/>
                                            </p:tgtEl>
                                            <p:attrNameLst>
                                              <p:attrName>style.visibility</p:attrName>
                                            </p:attrNameLst>
                                          </p:cBhvr>
                                          <p:to>
                                            <p:strVal val="visible"/>
                                          </p:to>
                                        </p:set>
                                        <p:anim calcmode="lin" valueType="num">
                                          <p:cBhvr additive="base">
                                            <p:cTn id="76" dur="1000" fill="hold"/>
                                            <p:tgtEl>
                                              <p:spTgt spid="43"/>
                                            </p:tgtEl>
                                            <p:attrNameLst>
                                              <p:attrName>ppt_x</p:attrName>
                                            </p:attrNameLst>
                                          </p:cBhvr>
                                          <p:tavLst>
                                            <p:tav tm="0">
                                              <p:val>
                                                <p:strVal val="#ppt_x"/>
                                              </p:val>
                                            </p:tav>
                                            <p:tav tm="100000">
                                              <p:val>
                                                <p:strVal val="#ppt_x"/>
                                              </p:val>
                                            </p:tav>
                                          </p:tavLst>
                                        </p:anim>
                                        <p:anim calcmode="lin" valueType="num">
                                          <p:cBhvr additive="base">
                                            <p:cTn id="77" dur="1000" fill="hold"/>
                                            <p:tgtEl>
                                              <p:spTgt spid="43"/>
                                            </p:tgtEl>
                                            <p:attrNameLst>
                                              <p:attrName>ppt_y</p:attrName>
                                            </p:attrNameLst>
                                          </p:cBhvr>
                                          <p:tavLst>
                                            <p:tav tm="0">
                                              <p:val>
                                                <p:strVal val="1+#ppt_h/2"/>
                                              </p:val>
                                            </p:tav>
                                            <p:tav tm="100000">
                                              <p:val>
                                                <p:strVal val="#ppt_y"/>
                                              </p:val>
                                            </p:tav>
                                          </p:tavLst>
                                        </p:anim>
                                      </p:childTnLst>
                                    </p:cTn>
                                  </p:par>
                                  <p:par>
                                    <p:cTn id="78" presetID="10" presetClass="entr" presetSubtype="0" fill="hold" grpId="0" nodeType="withEffect">
                                      <p:stCondLst>
                                        <p:cond delay="400"/>
                                      </p:stCondLst>
                                      <p:childTnLst>
                                        <p:set>
                                          <p:cBhvr>
                                            <p:cTn id="79" dur="1" fill="hold">
                                              <p:stCondLst>
                                                <p:cond delay="0"/>
                                              </p:stCondLst>
                                            </p:cTn>
                                            <p:tgtEl>
                                              <p:spTgt spid="66"/>
                                            </p:tgtEl>
                                            <p:attrNameLst>
                                              <p:attrName>style.visibility</p:attrName>
                                            </p:attrNameLst>
                                          </p:cBhvr>
                                          <p:to>
                                            <p:strVal val="visible"/>
                                          </p:to>
                                        </p:set>
                                        <p:animEffect transition="in" filter="fade">
                                          <p:cBhvr>
                                            <p:cTn id="8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2" grpId="0" animBg="1"/>
          <p:bldP spid="29" grpId="0" animBg="1"/>
          <p:bldP spid="36" grpId="0" animBg="1"/>
          <p:bldP spid="43" grpId="0" animBg="1"/>
          <p:bldP spid="62" grpId="0">
            <p:tmplLst>
              <p:tmpl>
                <p:tnLst>
                  <p:par>
                    <p:cTn presetID="10" presetClass="entr" presetSubtype="0" fill="hold" nodeType="withEffect">
                      <p:stCondLst>
                        <p:cond delay="40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p:tmplLst>
              <p:tmpl>
                <p:tnLst>
                  <p:par>
                    <p:cTn presetID="10" presetClass="entr" presetSubtype="0" fill="hold" nodeType="withEffect">
                      <p:stCondLst>
                        <p:cond delay="4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p:tmplLst>
              <p:tmpl>
                <p:tnLst>
                  <p:par>
                    <p:cTn presetID="10" presetClass="entr" presetSubtype="0" fill="hold" nodeType="withEffect">
                      <p:stCondLst>
                        <p:cond delay="4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p:tmplLst>
              <p:tmpl>
                <p:tnLst>
                  <p:par>
                    <p:cTn presetID="10" presetClass="entr" presetSubtype="0" fill="hold" nodeType="withEffect">
                      <p:stCondLst>
                        <p:cond delay="4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0" grpId="0">
            <p:tmplLst>
              <p:tmpl>
                <p:tnLst>
                  <p:par>
                    <p:cTn presetID="10" presetClass="entr" presetSubtype="0" fill="hold" nodeType="withEffect">
                      <p:stCondLst>
                        <p:cond delay="40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6" grpId="0">
            <p:tmplLst>
              <p:tmpl>
                <p:tnLst>
                  <p:par>
                    <p:cTn presetID="10" presetClass="entr" presetSubtype="0" fill="hold" nodeType="withEffect">
                      <p:stCondLst>
                        <p:cond delay="40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2363787" y="204440"/>
            <a:ext cx="9144000" cy="448377"/>
          </a:xfrm>
        </p:spPr>
        <p:txBody>
          <a:bodyPr lIns="0" tIns="0" rIns="0" bIns="0" anchor="t" anchorCtr="0">
            <a:norm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1" y="1085848"/>
            <a:ext cx="12203574" cy="4294222"/>
          </a:xfrm>
        </p:spPr>
        <p:txBody>
          <a:bodyPr anchor="ctr" anchorCtr="0">
            <a:noAutofit/>
          </a:bodyPr>
          <a:lstStyle>
            <a:lvl1pPr marL="0" indent="0" algn="ctr">
              <a:buNone/>
              <a:defRPr sz="7200" b="0">
                <a:solidFill>
                  <a:srgbClr val="55BDFD"/>
                </a:solidFill>
                <a:latin typeface="Segoe UI Light" panose="020B0502040204020203" pitchFamily="34" charset="0"/>
                <a:cs typeface="Segoe UI Light" panose="020B0502040204020203" pitchFamily="34" charset="0"/>
              </a:defRPr>
            </a:lvl1pPr>
          </a:lstStyle>
          <a:p>
            <a:pPr lvl="0"/>
            <a:r>
              <a:rPr lang="fr-FR" dirty="0"/>
              <a:t>titre</a:t>
            </a:r>
          </a:p>
        </p:txBody>
      </p:sp>
    </p:spTree>
    <p:custDataLst>
      <p:tags r:id="rId1"/>
    </p:custDataLst>
    <p:extLst>
      <p:ext uri="{BB962C8B-B14F-4D97-AF65-F5344CB8AC3E}">
        <p14:creationId xmlns:p14="http://schemas.microsoft.com/office/powerpoint/2010/main" val="33347691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2363787" y="204440"/>
            <a:ext cx="9144000" cy="448377"/>
          </a:xfrm>
        </p:spPr>
        <p:txBody>
          <a:bodyPr lIns="0" tIns="0" rIns="0" bIns="0" anchor="t" anchorCtr="0">
            <a:norm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3962400" y="1281889"/>
            <a:ext cx="7553326" cy="2747186"/>
          </a:xfrm>
        </p:spPr>
        <p:txBody>
          <a:bodyPr anchor="ctr" anchorCtr="0">
            <a:noAutofit/>
          </a:bodyPr>
          <a:lstStyle>
            <a:lvl1pPr marL="0" indent="0" algn="ctr">
              <a:buNone/>
              <a:defRPr sz="7200" b="0">
                <a:solidFill>
                  <a:srgbClr val="55BDFD"/>
                </a:solidFill>
                <a:latin typeface="Segoe UI Light" panose="020B0502040204020203" pitchFamily="34" charset="0"/>
                <a:cs typeface="Segoe UI Light" panose="020B0502040204020203" pitchFamily="34" charset="0"/>
              </a:defRPr>
            </a:lvl1pPr>
          </a:lstStyle>
          <a:p>
            <a:pPr lvl="0"/>
            <a:r>
              <a:rPr lang="fr-FR" dirty="0"/>
              <a:t>titre</a:t>
            </a:r>
          </a:p>
        </p:txBody>
      </p:sp>
      <p:sp>
        <p:nvSpPr>
          <p:cNvPr id="5" name="Ellipse 4">
            <a:extLst>
              <a:ext uri="{FF2B5EF4-FFF2-40B4-BE49-F238E27FC236}">
                <a16:creationId xmlns:a16="http://schemas.microsoft.com/office/drawing/2014/main" id="{7CD49A98-A8A2-40A5-8DA0-3BF448AB9F52}"/>
              </a:ext>
            </a:extLst>
          </p:cNvPr>
          <p:cNvSpPr/>
          <p:nvPr userDrawn="1"/>
        </p:nvSpPr>
        <p:spPr>
          <a:xfrm>
            <a:off x="386999" y="1827000"/>
            <a:ext cx="3204000" cy="3204000"/>
          </a:xfrm>
          <a:prstGeom prst="ellipse">
            <a:avLst/>
          </a:pr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grpSp>
        <p:nvGrpSpPr>
          <p:cNvPr id="7" name="Groupe 6">
            <a:extLst>
              <a:ext uri="{FF2B5EF4-FFF2-40B4-BE49-F238E27FC236}">
                <a16:creationId xmlns:a16="http://schemas.microsoft.com/office/drawing/2014/main" id="{360F2B7D-207E-4365-B457-1BBE558BCCE0}"/>
              </a:ext>
            </a:extLst>
          </p:cNvPr>
          <p:cNvGrpSpPr/>
          <p:nvPr userDrawn="1"/>
        </p:nvGrpSpPr>
        <p:grpSpPr>
          <a:xfrm>
            <a:off x="930652" y="2470100"/>
            <a:ext cx="2116695" cy="1917801"/>
            <a:chOff x="899308" y="2083928"/>
            <a:chExt cx="2116695" cy="1917801"/>
          </a:xfrm>
        </p:grpSpPr>
        <p:grpSp>
          <p:nvGrpSpPr>
            <p:cNvPr id="8" name="Graphique 4">
              <a:extLst>
                <a:ext uri="{FF2B5EF4-FFF2-40B4-BE49-F238E27FC236}">
                  <a16:creationId xmlns:a16="http://schemas.microsoft.com/office/drawing/2014/main" id="{558ABC15-95E3-41C5-9B09-A4063C6750D2}"/>
                </a:ext>
              </a:extLst>
            </p:cNvPr>
            <p:cNvGrpSpPr/>
            <p:nvPr/>
          </p:nvGrpSpPr>
          <p:grpSpPr>
            <a:xfrm>
              <a:off x="899308" y="2083928"/>
              <a:ext cx="2116695" cy="1917801"/>
              <a:chOff x="916083" y="130368"/>
              <a:chExt cx="1446253" cy="1194329"/>
            </a:xfrm>
            <a:noFill/>
          </p:grpSpPr>
          <p:sp>
            <p:nvSpPr>
              <p:cNvPr id="11" name="Forme libre : forme 10">
                <a:extLst>
                  <a:ext uri="{FF2B5EF4-FFF2-40B4-BE49-F238E27FC236}">
                    <a16:creationId xmlns:a16="http://schemas.microsoft.com/office/drawing/2014/main" id="{8DCF87C1-1F7A-4A93-8AF2-6E7977129A49}"/>
                  </a:ext>
                </a:extLst>
              </p:cNvPr>
              <p:cNvSpPr/>
              <p:nvPr/>
            </p:nvSpPr>
            <p:spPr>
              <a:xfrm>
                <a:off x="916083" y="130368"/>
                <a:ext cx="1446253" cy="1194329"/>
              </a:xfrm>
              <a:custGeom>
                <a:avLst/>
                <a:gdLst>
                  <a:gd name="connsiteX0" fmla="*/ 1445904 w 1446253"/>
                  <a:gd name="connsiteY0" fmla="*/ 931734 h 1194329"/>
                  <a:gd name="connsiteX1" fmla="*/ 1445904 w 1446253"/>
                  <a:gd name="connsiteY1" fmla="*/ 64604 h 1194329"/>
                  <a:gd name="connsiteX2" fmla="*/ 1410048 w 1446253"/>
                  <a:gd name="connsiteY2" fmla="*/ 0 h 1194329"/>
                  <a:gd name="connsiteX3" fmla="*/ 44279 w 1446253"/>
                  <a:gd name="connsiteY3" fmla="*/ 0 h 1194329"/>
                  <a:gd name="connsiteX4" fmla="*/ 583 w 1446253"/>
                  <a:gd name="connsiteY4" fmla="*/ 64604 h 1194329"/>
                  <a:gd name="connsiteX5" fmla="*/ 583 w 1446253"/>
                  <a:gd name="connsiteY5" fmla="*/ 931734 h 1194329"/>
                  <a:gd name="connsiteX6" fmla="*/ 46997 w 1446253"/>
                  <a:gd name="connsiteY6" fmla="*/ 996337 h 1194329"/>
                  <a:gd name="connsiteX7" fmla="*/ 629370 w 1446253"/>
                  <a:gd name="connsiteY7" fmla="*/ 996337 h 1194329"/>
                  <a:gd name="connsiteX8" fmla="*/ 547832 w 1446253"/>
                  <a:gd name="connsiteY8" fmla="*/ 1168613 h 1194329"/>
                  <a:gd name="connsiteX9" fmla="*/ 507585 w 1446253"/>
                  <a:gd name="connsiteY9" fmla="*/ 1168613 h 1194329"/>
                  <a:gd name="connsiteX10" fmla="*/ 485632 w 1446253"/>
                  <a:gd name="connsiteY10" fmla="*/ 1181471 h 1194329"/>
                  <a:gd name="connsiteX11" fmla="*/ 506435 w 1446253"/>
                  <a:gd name="connsiteY11" fmla="*/ 1194329 h 1194329"/>
                  <a:gd name="connsiteX12" fmla="*/ 939007 w 1446253"/>
                  <a:gd name="connsiteY12" fmla="*/ 1194329 h 1194329"/>
                  <a:gd name="connsiteX13" fmla="*/ 960960 w 1446253"/>
                  <a:gd name="connsiteY13" fmla="*/ 1181471 h 1194329"/>
                  <a:gd name="connsiteX14" fmla="*/ 937857 w 1446253"/>
                  <a:gd name="connsiteY14" fmla="*/ 1168613 h 1194329"/>
                  <a:gd name="connsiteX15" fmla="*/ 898760 w 1446253"/>
                  <a:gd name="connsiteY15" fmla="*/ 1168613 h 1194329"/>
                  <a:gd name="connsiteX16" fmla="*/ 821090 w 1446253"/>
                  <a:gd name="connsiteY16" fmla="*/ 996337 h 1194329"/>
                  <a:gd name="connsiteX17" fmla="*/ 1391545 w 1446253"/>
                  <a:gd name="connsiteY17" fmla="*/ 996337 h 1194329"/>
                  <a:gd name="connsiteX18" fmla="*/ 1445904 w 1446253"/>
                  <a:gd name="connsiteY18" fmla="*/ 931734 h 119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46253" h="1194329">
                    <a:moveTo>
                      <a:pt x="1445904" y="931734"/>
                    </a:moveTo>
                    <a:lnTo>
                      <a:pt x="1445904" y="64604"/>
                    </a:lnTo>
                    <a:cubicBezTo>
                      <a:pt x="1445904" y="29061"/>
                      <a:pt x="1449145" y="0"/>
                      <a:pt x="1410048" y="0"/>
                    </a:cubicBezTo>
                    <a:lnTo>
                      <a:pt x="44279" y="0"/>
                    </a:lnTo>
                    <a:cubicBezTo>
                      <a:pt x="-2344" y="3554"/>
                      <a:pt x="583" y="29061"/>
                      <a:pt x="583" y="64604"/>
                    </a:cubicBezTo>
                    <a:lnTo>
                      <a:pt x="583" y="931734"/>
                    </a:lnTo>
                    <a:cubicBezTo>
                      <a:pt x="583" y="967276"/>
                      <a:pt x="-8721" y="996337"/>
                      <a:pt x="46997" y="996337"/>
                    </a:cubicBezTo>
                    <a:lnTo>
                      <a:pt x="629370" y="996337"/>
                    </a:lnTo>
                    <a:lnTo>
                      <a:pt x="547832" y="1168613"/>
                    </a:lnTo>
                    <a:lnTo>
                      <a:pt x="507585" y="1168613"/>
                    </a:lnTo>
                    <a:cubicBezTo>
                      <a:pt x="487514" y="1168613"/>
                      <a:pt x="485632" y="1174467"/>
                      <a:pt x="485632" y="1181471"/>
                    </a:cubicBezTo>
                    <a:cubicBezTo>
                      <a:pt x="485632" y="1188580"/>
                      <a:pt x="486260" y="1194329"/>
                      <a:pt x="506435" y="1194329"/>
                    </a:cubicBezTo>
                    <a:lnTo>
                      <a:pt x="939007" y="1194329"/>
                    </a:lnTo>
                    <a:cubicBezTo>
                      <a:pt x="959078" y="1194329"/>
                      <a:pt x="960960" y="1188475"/>
                      <a:pt x="960960" y="1181471"/>
                    </a:cubicBezTo>
                    <a:cubicBezTo>
                      <a:pt x="960960" y="1174363"/>
                      <a:pt x="957928" y="1168613"/>
                      <a:pt x="937857" y="1168613"/>
                    </a:cubicBezTo>
                    <a:lnTo>
                      <a:pt x="898760" y="1168613"/>
                    </a:lnTo>
                    <a:lnTo>
                      <a:pt x="821090" y="996337"/>
                    </a:lnTo>
                    <a:lnTo>
                      <a:pt x="1391545" y="996337"/>
                    </a:lnTo>
                    <a:cubicBezTo>
                      <a:pt x="1454058" y="996337"/>
                      <a:pt x="1445904" y="967276"/>
                      <a:pt x="1445904" y="931734"/>
                    </a:cubicBezTo>
                    <a:close/>
                  </a:path>
                </a:pathLst>
              </a:custGeom>
              <a:solidFill>
                <a:schemeClr val="bg1"/>
              </a:solidFill>
              <a:ln w="25400" cap="flat">
                <a:solidFill>
                  <a:srgbClr val="22293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12" name="Forme libre : forme 11">
                <a:extLst>
                  <a:ext uri="{FF2B5EF4-FFF2-40B4-BE49-F238E27FC236}">
                    <a16:creationId xmlns:a16="http://schemas.microsoft.com/office/drawing/2014/main" id="{CD2A0502-0169-418F-A7BD-614AE3E87E2A}"/>
                  </a:ext>
                </a:extLst>
              </p:cNvPr>
              <p:cNvSpPr/>
              <p:nvPr/>
            </p:nvSpPr>
            <p:spPr>
              <a:xfrm>
                <a:off x="976461" y="196121"/>
                <a:ext cx="1325522" cy="840055"/>
              </a:xfrm>
              <a:custGeom>
                <a:avLst/>
                <a:gdLst>
                  <a:gd name="connsiteX0" fmla="*/ 1325418 w 1325522"/>
                  <a:gd name="connsiteY0" fmla="*/ 795000 h 840055"/>
                  <a:gd name="connsiteX1" fmla="*/ 1281513 w 1325522"/>
                  <a:gd name="connsiteY1" fmla="*/ 840055 h 840055"/>
                  <a:gd name="connsiteX2" fmla="*/ 43905 w 1325522"/>
                  <a:gd name="connsiteY2" fmla="*/ 840055 h 840055"/>
                  <a:gd name="connsiteX3" fmla="*/ 0 w 1325522"/>
                  <a:gd name="connsiteY3" fmla="*/ 795000 h 840055"/>
                  <a:gd name="connsiteX4" fmla="*/ 0 w 1325522"/>
                  <a:gd name="connsiteY4" fmla="*/ 45055 h 840055"/>
                  <a:gd name="connsiteX5" fmla="*/ 43905 w 1325522"/>
                  <a:gd name="connsiteY5" fmla="*/ 0 h 840055"/>
                  <a:gd name="connsiteX6" fmla="*/ 1281617 w 1325522"/>
                  <a:gd name="connsiteY6" fmla="*/ 0 h 840055"/>
                  <a:gd name="connsiteX7" fmla="*/ 1325523 w 1325522"/>
                  <a:gd name="connsiteY7" fmla="*/ 45055 h 840055"/>
                  <a:gd name="connsiteX8" fmla="*/ 1325523 w 1325522"/>
                  <a:gd name="connsiteY8" fmla="*/ 795000 h 84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5522" h="840055">
                    <a:moveTo>
                      <a:pt x="1325418" y="795000"/>
                    </a:moveTo>
                    <a:cubicBezTo>
                      <a:pt x="1325418" y="819775"/>
                      <a:pt x="1305661" y="840055"/>
                      <a:pt x="1281513" y="840055"/>
                    </a:cubicBezTo>
                    <a:lnTo>
                      <a:pt x="43905" y="840055"/>
                    </a:lnTo>
                    <a:cubicBezTo>
                      <a:pt x="19757" y="840055"/>
                      <a:pt x="0" y="819775"/>
                      <a:pt x="0" y="795000"/>
                    </a:cubicBezTo>
                    <a:lnTo>
                      <a:pt x="0" y="45055"/>
                    </a:lnTo>
                    <a:cubicBezTo>
                      <a:pt x="0" y="20280"/>
                      <a:pt x="19757" y="0"/>
                      <a:pt x="43905" y="0"/>
                    </a:cubicBezTo>
                    <a:lnTo>
                      <a:pt x="1281617" y="0"/>
                    </a:lnTo>
                    <a:cubicBezTo>
                      <a:pt x="1305765" y="0"/>
                      <a:pt x="1325523" y="20280"/>
                      <a:pt x="1325523" y="45055"/>
                    </a:cubicBezTo>
                    <a:lnTo>
                      <a:pt x="1325523" y="795000"/>
                    </a:lnTo>
                    <a:close/>
                  </a:path>
                </a:pathLst>
              </a:custGeom>
              <a:noFill/>
              <a:ln w="25400" cap="flat">
                <a:solidFill>
                  <a:srgbClr val="0090C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grpSp>
        <p:sp>
          <p:nvSpPr>
            <p:cNvPr id="9" name="ZoneTexte 8">
              <a:extLst>
                <a:ext uri="{FF2B5EF4-FFF2-40B4-BE49-F238E27FC236}">
                  <a16:creationId xmlns:a16="http://schemas.microsoft.com/office/drawing/2014/main" id="{A5455719-149A-4E22-8F4D-4F0F366D8AB2}"/>
                </a:ext>
              </a:extLst>
            </p:cNvPr>
            <p:cNvSpPr txBox="1"/>
            <p:nvPr/>
          </p:nvSpPr>
          <p:spPr>
            <a:xfrm>
              <a:off x="1130402" y="2635044"/>
              <a:ext cx="1632155" cy="521110"/>
            </a:xfrm>
            <a:prstGeom prst="rect">
              <a:avLst/>
            </a:prstGeom>
          </p:spPr>
          <p:txBody>
            <a:bodyPr vert="horz" wrap="square" lIns="91440" tIns="45720" rIns="91440" bIns="45720" rtlCol="0" anchor="b">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222933"/>
                  </a:solidFill>
                  <a:effectLst/>
                  <a:uLnTx/>
                  <a:uFillTx/>
                  <a:latin typeface="Segoe UI" panose="020B0502040204020203" pitchFamily="34" charset="0"/>
                  <a:ea typeface="+mn-ea"/>
                  <a:cs typeface="Segoe UI" panose="020B0502040204020203" pitchFamily="34" charset="0"/>
                </a:rPr>
                <a:t>Démo</a:t>
              </a:r>
              <a:endParaRPr kumimoji="0" lang="en-US" sz="3200" b="0" i="0" u="none" strike="noStrike" kern="1200" cap="none" spc="0" normalizeH="0" baseline="0" noProof="0" dirty="0">
                <a:ln>
                  <a:noFill/>
                </a:ln>
                <a:solidFill>
                  <a:srgbClr val="222933"/>
                </a:solidFill>
                <a:effectLst/>
                <a:uLnTx/>
                <a:uFillTx/>
                <a:latin typeface="Segoe UI" panose="020B0502040204020203" pitchFamily="34" charset="0"/>
                <a:ea typeface="+mn-ea"/>
                <a:cs typeface="Segoe UI" panose="020B0502040204020203" pitchFamily="34" charset="0"/>
              </a:endParaRPr>
            </a:p>
          </p:txBody>
        </p:sp>
        <p:pic>
          <p:nvPicPr>
            <p:cNvPr id="10" name="Graphique 9" descr="Curseur">
              <a:extLst>
                <a:ext uri="{FF2B5EF4-FFF2-40B4-BE49-F238E27FC236}">
                  <a16:creationId xmlns:a16="http://schemas.microsoft.com/office/drawing/2014/main" id="{FAB0D4EA-764B-4B41-ACA9-9EBC696407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73918" y="3052152"/>
              <a:ext cx="521110" cy="521110"/>
            </a:xfrm>
            <a:prstGeom prst="rect">
              <a:avLst/>
            </a:prstGeom>
          </p:spPr>
        </p:pic>
      </p:grpSp>
      <p:cxnSp>
        <p:nvCxnSpPr>
          <p:cNvPr id="13" name="Connecteur droit 12">
            <a:extLst>
              <a:ext uri="{FF2B5EF4-FFF2-40B4-BE49-F238E27FC236}">
                <a16:creationId xmlns:a16="http://schemas.microsoft.com/office/drawing/2014/main" id="{B5E3B66A-2DA5-402D-BB07-281EFA11CDA2}"/>
              </a:ext>
            </a:extLst>
          </p:cNvPr>
          <p:cNvCxnSpPr>
            <a:cxnSpLocks/>
          </p:cNvCxnSpPr>
          <p:nvPr userDrawn="1"/>
        </p:nvCxnSpPr>
        <p:spPr>
          <a:xfrm>
            <a:off x="1988999" y="-295275"/>
            <a:ext cx="0" cy="2146260"/>
          </a:xfrm>
          <a:prstGeom prst="line">
            <a:avLst/>
          </a:prstGeom>
          <a:ln w="127000">
            <a:solidFill>
              <a:srgbClr val="55BDFD"/>
            </a:solidFill>
          </a:ln>
        </p:spPr>
        <p:style>
          <a:lnRef idx="1">
            <a:schemeClr val="accent1"/>
          </a:lnRef>
          <a:fillRef idx="0">
            <a:schemeClr val="accent1"/>
          </a:fillRef>
          <a:effectRef idx="0">
            <a:schemeClr val="accent1"/>
          </a:effectRef>
          <a:fontRef idx="minor">
            <a:schemeClr val="tx1"/>
          </a:fontRef>
        </p:style>
      </p:cxnSp>
      <p:sp>
        <p:nvSpPr>
          <p:cNvPr id="16" name="Espace réservé du contenu 15">
            <a:extLst>
              <a:ext uri="{FF2B5EF4-FFF2-40B4-BE49-F238E27FC236}">
                <a16:creationId xmlns:a16="http://schemas.microsoft.com/office/drawing/2014/main" id="{2D3A8F0F-39AA-4A8E-AE8C-D41545F6DA41}"/>
              </a:ext>
            </a:extLst>
          </p:cNvPr>
          <p:cNvSpPr>
            <a:spLocks noGrp="1"/>
          </p:cNvSpPr>
          <p:nvPr>
            <p:ph sz="quarter" idx="15"/>
          </p:nvPr>
        </p:nvSpPr>
        <p:spPr>
          <a:xfrm>
            <a:off x="3971924" y="4114799"/>
            <a:ext cx="7572375" cy="22764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custDataLst>
      <p:tags r:id="rId1"/>
    </p:custDataLst>
    <p:extLst>
      <p:ext uri="{BB962C8B-B14F-4D97-AF65-F5344CB8AC3E}">
        <p14:creationId xmlns:p14="http://schemas.microsoft.com/office/powerpoint/2010/main" val="22758219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par>
                          <p:cTn id="8" fill="hold">
                            <p:stCondLst>
                              <p:cond delay="1000"/>
                            </p:stCondLst>
                            <p:childTnLst>
                              <p:par>
                                <p:cTn id="9" presetID="45"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ppt_w</p:attrName>
                                        </p:attrNameLst>
                                      </p:cBhvr>
                                      <p:tavLst>
                                        <p:tav tm="0" fmla="#ppt_w*sin(2.5*pi*$)">
                                          <p:val>
                                            <p:fltVal val="0"/>
                                          </p:val>
                                        </p:tav>
                                        <p:tav tm="100000">
                                          <p:val>
                                            <p:fltVal val="1"/>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childTnLst>
                                </p:cTn>
                              </p:par>
                              <p:par>
                                <p:cTn id="14" presetID="45" presetClass="entr" presetSubtype="0" fill="hold" nodeType="withEffect">
                                  <p:stCondLst>
                                    <p:cond delay="2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ppt_w</p:attrName>
                                        </p:attrNameLst>
                                      </p:cBhvr>
                                      <p:tavLst>
                                        <p:tav tm="0" fmla="#ppt_w*sin(2.5*pi*$)">
                                          <p:val>
                                            <p:fltVal val="0"/>
                                          </p:val>
                                        </p:tav>
                                        <p:tav tm="100000">
                                          <p:val>
                                            <p:fltVal val="1"/>
                                          </p:val>
                                        </p:tav>
                                      </p:tavLst>
                                    </p:anim>
                                    <p:anim calcmode="lin" valueType="num">
                                      <p:cBhvr>
                                        <p:cTn id="18" dur="1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OUS-SECTION">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2392362" y="204440"/>
            <a:ext cx="9144000" cy="448377"/>
          </a:xfrm>
        </p:spPr>
        <p:txBody>
          <a:bodyPr lIns="0" tIns="0" rIns="0" bIns="0" anchor="t" anchorCtr="0">
            <a:norm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5412143" y="1281889"/>
            <a:ext cx="6126269" cy="4294222"/>
          </a:xfrm>
        </p:spPr>
        <p:txBody>
          <a:bodyPr anchor="ctr" anchorCtr="0">
            <a:noAutofit/>
          </a:bodyPr>
          <a:lstStyle>
            <a:lvl1pPr marL="0" indent="0" algn="ctr">
              <a:buNone/>
              <a:defRPr sz="5400" b="0">
                <a:solidFill>
                  <a:schemeClr val="bg1"/>
                </a:solidFill>
                <a:latin typeface="Segoe UI Light" panose="020B0502040204020203" pitchFamily="34" charset="0"/>
                <a:cs typeface="Segoe UI Light" panose="020B0502040204020203" pitchFamily="34" charset="0"/>
              </a:defRPr>
            </a:lvl1pPr>
          </a:lstStyle>
          <a:p>
            <a:pPr lvl="0"/>
            <a:r>
              <a:rPr lang="fr-FR" dirty="0"/>
              <a:t>titre</a:t>
            </a:r>
          </a:p>
        </p:txBody>
      </p:sp>
      <p:sp>
        <p:nvSpPr>
          <p:cNvPr id="7" name="Rectangle 6">
            <a:extLst>
              <a:ext uri="{FF2B5EF4-FFF2-40B4-BE49-F238E27FC236}">
                <a16:creationId xmlns:a16="http://schemas.microsoft.com/office/drawing/2014/main" id="{169E6561-74E0-4321-B4B5-72F5CA43D810}"/>
              </a:ext>
            </a:extLst>
          </p:cNvPr>
          <p:cNvSpPr/>
          <p:nvPr userDrawn="1"/>
        </p:nvSpPr>
        <p:spPr>
          <a:xfrm>
            <a:off x="0" y="0"/>
            <a:ext cx="4882155" cy="6858000"/>
          </a:xfrm>
          <a:prstGeom prst="rect">
            <a:avLst/>
          </a:prstGeom>
          <a:solidFill>
            <a:srgbClr val="55BDF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Tree>
    <p:custDataLst>
      <p:tags r:id="rId1"/>
    </p:custDataLst>
    <p:extLst>
      <p:ext uri="{BB962C8B-B14F-4D97-AF65-F5344CB8AC3E}">
        <p14:creationId xmlns:p14="http://schemas.microsoft.com/office/powerpoint/2010/main" val="9963768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2160">
          <p15:clr>
            <a:srgbClr val="FBAE40"/>
          </p15:clr>
        </p15:guide>
        <p15:guide id="2" pos="726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OUS-SECTION">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2392362" y="204440"/>
            <a:ext cx="9144000" cy="448377"/>
          </a:xfrm>
        </p:spPr>
        <p:txBody>
          <a:bodyPr lIns="0" tIns="0" rIns="0" bIns="0" anchor="t" anchorCtr="0">
            <a:norm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5406919" y="1281889"/>
            <a:ext cx="6126269" cy="4294222"/>
          </a:xfrm>
        </p:spPr>
        <p:txBody>
          <a:bodyPr anchor="ctr" anchorCtr="0">
            <a:noAutofit/>
          </a:bodyPr>
          <a:lstStyle>
            <a:lvl1pPr marL="0" indent="0" algn="ctr">
              <a:buNone/>
              <a:defRPr sz="5400" b="0">
                <a:solidFill>
                  <a:schemeClr val="bg1"/>
                </a:solidFill>
                <a:latin typeface="Segoe UI Light" panose="020B0502040204020203" pitchFamily="34" charset="0"/>
                <a:cs typeface="Segoe UI Light" panose="020B0502040204020203" pitchFamily="34" charset="0"/>
              </a:defRPr>
            </a:lvl1pPr>
          </a:lstStyle>
          <a:p>
            <a:pPr lvl="0"/>
            <a:r>
              <a:rPr lang="fr-FR" dirty="0"/>
              <a:t>titre</a:t>
            </a:r>
          </a:p>
        </p:txBody>
      </p:sp>
      <p:sp>
        <p:nvSpPr>
          <p:cNvPr id="7" name="Rectangle 6">
            <a:extLst>
              <a:ext uri="{FF2B5EF4-FFF2-40B4-BE49-F238E27FC236}">
                <a16:creationId xmlns:a16="http://schemas.microsoft.com/office/drawing/2014/main" id="{169E6561-74E0-4321-B4B5-72F5CA43D810}"/>
              </a:ext>
            </a:extLst>
          </p:cNvPr>
          <p:cNvSpPr/>
          <p:nvPr userDrawn="1"/>
        </p:nvSpPr>
        <p:spPr>
          <a:xfrm>
            <a:off x="0" y="0"/>
            <a:ext cx="4882155" cy="6858000"/>
          </a:xfrm>
          <a:prstGeom prst="rect">
            <a:avLst/>
          </a:prstGeom>
          <a:solidFill>
            <a:srgbClr val="00738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Tree>
    <p:custDataLst>
      <p:tags r:id="rId1"/>
    </p:custDataLst>
    <p:extLst>
      <p:ext uri="{BB962C8B-B14F-4D97-AF65-F5344CB8AC3E}">
        <p14:creationId xmlns:p14="http://schemas.microsoft.com/office/powerpoint/2010/main" val="33451181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2160">
          <p15:clr>
            <a:srgbClr val="FBAE40"/>
          </p15:clr>
        </p15:guide>
        <p15:guide id="2" pos="726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SOUS-SECTION">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2392362" y="204440"/>
            <a:ext cx="9144000" cy="448377"/>
          </a:xfrm>
        </p:spPr>
        <p:txBody>
          <a:bodyPr lIns="0" tIns="0" rIns="0" bIns="0" anchor="t" anchorCtr="0">
            <a:norm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5406919" y="1281889"/>
            <a:ext cx="6126269" cy="4294222"/>
          </a:xfrm>
        </p:spPr>
        <p:txBody>
          <a:bodyPr anchor="ctr" anchorCtr="0">
            <a:noAutofit/>
          </a:bodyPr>
          <a:lstStyle>
            <a:lvl1pPr marL="0" indent="0" algn="ctr">
              <a:buNone/>
              <a:defRPr sz="5400" b="0">
                <a:solidFill>
                  <a:schemeClr val="bg1"/>
                </a:solidFill>
                <a:latin typeface="Segoe UI Light" panose="020B0502040204020203" pitchFamily="34" charset="0"/>
                <a:cs typeface="Segoe UI Light" panose="020B0502040204020203" pitchFamily="34" charset="0"/>
              </a:defRPr>
            </a:lvl1pPr>
          </a:lstStyle>
          <a:p>
            <a:pPr lvl="0"/>
            <a:r>
              <a:rPr lang="fr-FR" dirty="0"/>
              <a:t>titre</a:t>
            </a:r>
          </a:p>
        </p:txBody>
      </p:sp>
      <p:sp>
        <p:nvSpPr>
          <p:cNvPr id="7" name="Rectangle 6">
            <a:extLst>
              <a:ext uri="{FF2B5EF4-FFF2-40B4-BE49-F238E27FC236}">
                <a16:creationId xmlns:a16="http://schemas.microsoft.com/office/drawing/2014/main" id="{169E6561-74E0-4321-B4B5-72F5CA43D810}"/>
              </a:ext>
            </a:extLst>
          </p:cNvPr>
          <p:cNvSpPr/>
          <p:nvPr userDrawn="1"/>
        </p:nvSpPr>
        <p:spPr>
          <a:xfrm>
            <a:off x="0" y="0"/>
            <a:ext cx="4882155" cy="6858000"/>
          </a:xfrm>
          <a:prstGeom prst="rect">
            <a:avLst/>
          </a:prstGeom>
          <a:solidFill>
            <a:srgbClr val="0090C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Tree>
    <p:custDataLst>
      <p:tags r:id="rId1"/>
    </p:custDataLst>
    <p:extLst>
      <p:ext uri="{BB962C8B-B14F-4D97-AF65-F5344CB8AC3E}">
        <p14:creationId xmlns:p14="http://schemas.microsoft.com/office/powerpoint/2010/main" val="25792060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2160">
          <p15:clr>
            <a:srgbClr val="FBAE40"/>
          </p15:clr>
        </p15:guide>
        <p15:guide id="2" pos="726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SOUS-SECTION">
    <p:bg>
      <p:bgPr>
        <a:solidFill>
          <a:srgbClr val="222933"/>
        </a:solidFill>
        <a:effectLst/>
      </p:bgPr>
    </p:bg>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D34C8417-E0C7-45D4-9690-EB124F878954}"/>
              </a:ext>
            </a:extLst>
          </p:cNvPr>
          <p:cNvSpPr>
            <a:spLocks noGrp="1"/>
          </p:cNvSpPr>
          <p:nvPr>
            <p:ph type="pic" sz="quarter" idx="15"/>
          </p:nvPr>
        </p:nvSpPr>
        <p:spPr>
          <a:xfrm>
            <a:off x="0" y="0"/>
            <a:ext cx="5377758" cy="6858000"/>
          </a:xfrm>
        </p:spPr>
        <p:txBody>
          <a:bodyPr/>
          <a:lstStyle/>
          <a:p>
            <a:endParaRPr lang="fr-FR"/>
          </a:p>
        </p:txBody>
      </p:sp>
      <p:sp>
        <p:nvSpPr>
          <p:cNvPr id="2" name="Titre 1"/>
          <p:cNvSpPr>
            <a:spLocks noGrp="1"/>
          </p:cNvSpPr>
          <p:nvPr>
            <p:ph type="ctrTitle" hasCustomPrompt="1"/>
          </p:nvPr>
        </p:nvSpPr>
        <p:spPr>
          <a:xfrm>
            <a:off x="2375362" y="204440"/>
            <a:ext cx="9144000" cy="448377"/>
          </a:xfrm>
        </p:spPr>
        <p:txBody>
          <a:bodyPr lIns="0" tIns="0" rIns="0" bIns="0" anchor="t" anchorCtr="0">
            <a:norm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5719017" y="1299995"/>
            <a:ext cx="6126269" cy="4294222"/>
          </a:xfrm>
        </p:spPr>
        <p:txBody>
          <a:bodyPr anchor="ctr" anchorCtr="0">
            <a:noAutofit/>
          </a:bodyPr>
          <a:lstStyle>
            <a:lvl1pPr marL="0" indent="0" algn="ctr">
              <a:buNone/>
              <a:defRPr sz="5400" b="0">
                <a:solidFill>
                  <a:schemeClr val="bg1"/>
                </a:solidFill>
                <a:latin typeface="Segoe UI Light" panose="020B0502040204020203" pitchFamily="34" charset="0"/>
                <a:cs typeface="Segoe UI Light" panose="020B0502040204020203" pitchFamily="34" charset="0"/>
              </a:defRPr>
            </a:lvl1pPr>
          </a:lstStyle>
          <a:p>
            <a:pPr lvl="0"/>
            <a:r>
              <a:rPr lang="fr-FR" dirty="0"/>
              <a:t>titre</a:t>
            </a:r>
          </a:p>
        </p:txBody>
      </p:sp>
    </p:spTree>
    <p:custDataLst>
      <p:tags r:id="rId1"/>
    </p:custDataLst>
    <p:extLst>
      <p:ext uri="{BB962C8B-B14F-4D97-AF65-F5344CB8AC3E}">
        <p14:creationId xmlns:p14="http://schemas.microsoft.com/office/powerpoint/2010/main" val="13907101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rgbClr val="55BDFD"/>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2363787" y="204440"/>
            <a:ext cx="9144000" cy="448377"/>
          </a:xfrm>
        </p:spPr>
        <p:txBody>
          <a:bodyPr lIns="0" tIns="0" rIns="0" bIns="0" anchor="t" anchorCtr="0">
            <a:norm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222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3962400" y="1281889"/>
            <a:ext cx="7553326" cy="2747186"/>
          </a:xfrm>
        </p:spPr>
        <p:txBody>
          <a:bodyPr anchor="ctr" anchorCtr="0">
            <a:noAutofit/>
          </a:bodyPr>
          <a:lstStyle>
            <a:lvl1pPr marL="0" indent="0" algn="ctr">
              <a:buNone/>
              <a:defRPr sz="7200" b="0">
                <a:solidFill>
                  <a:srgbClr val="222933"/>
                </a:solidFill>
                <a:latin typeface="Segoe UI Light" panose="020B0502040204020203" pitchFamily="34" charset="0"/>
                <a:cs typeface="Segoe UI Light" panose="020B0502040204020203" pitchFamily="34" charset="0"/>
              </a:defRPr>
            </a:lvl1pPr>
          </a:lstStyle>
          <a:p>
            <a:pPr lvl="0"/>
            <a:r>
              <a:rPr lang="fr-FR" dirty="0"/>
              <a:t>titre</a:t>
            </a:r>
          </a:p>
        </p:txBody>
      </p:sp>
      <p:sp>
        <p:nvSpPr>
          <p:cNvPr id="5" name="Ellipse 4">
            <a:extLst>
              <a:ext uri="{FF2B5EF4-FFF2-40B4-BE49-F238E27FC236}">
                <a16:creationId xmlns:a16="http://schemas.microsoft.com/office/drawing/2014/main" id="{7CD49A98-A8A2-40A5-8DA0-3BF448AB9F52}"/>
              </a:ext>
            </a:extLst>
          </p:cNvPr>
          <p:cNvSpPr/>
          <p:nvPr userDrawn="1"/>
        </p:nvSpPr>
        <p:spPr>
          <a:xfrm>
            <a:off x="386999" y="1827000"/>
            <a:ext cx="3204000" cy="3204000"/>
          </a:xfrm>
          <a:prstGeom prst="ellipse">
            <a:avLst/>
          </a:prstGeom>
          <a:solidFill>
            <a:srgbClr val="222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cxnSp>
        <p:nvCxnSpPr>
          <p:cNvPr id="13" name="Connecteur droit 12">
            <a:extLst>
              <a:ext uri="{FF2B5EF4-FFF2-40B4-BE49-F238E27FC236}">
                <a16:creationId xmlns:a16="http://schemas.microsoft.com/office/drawing/2014/main" id="{B5E3B66A-2DA5-402D-BB07-281EFA11CDA2}"/>
              </a:ext>
            </a:extLst>
          </p:cNvPr>
          <p:cNvCxnSpPr>
            <a:cxnSpLocks/>
          </p:cNvCxnSpPr>
          <p:nvPr userDrawn="1"/>
        </p:nvCxnSpPr>
        <p:spPr>
          <a:xfrm>
            <a:off x="1988999" y="-295275"/>
            <a:ext cx="0" cy="2146260"/>
          </a:xfrm>
          <a:prstGeom prst="line">
            <a:avLst/>
          </a:prstGeom>
          <a:ln w="127000">
            <a:solidFill>
              <a:srgbClr val="222933"/>
            </a:solidFill>
          </a:ln>
        </p:spPr>
        <p:style>
          <a:lnRef idx="1">
            <a:schemeClr val="accent1"/>
          </a:lnRef>
          <a:fillRef idx="0">
            <a:schemeClr val="accent1"/>
          </a:fillRef>
          <a:effectRef idx="0">
            <a:schemeClr val="accent1"/>
          </a:effectRef>
          <a:fontRef idx="minor">
            <a:schemeClr val="tx1"/>
          </a:fontRef>
        </p:style>
      </p:cxnSp>
      <p:sp>
        <p:nvSpPr>
          <p:cNvPr id="16" name="Espace réservé du contenu 15">
            <a:extLst>
              <a:ext uri="{FF2B5EF4-FFF2-40B4-BE49-F238E27FC236}">
                <a16:creationId xmlns:a16="http://schemas.microsoft.com/office/drawing/2014/main" id="{2D3A8F0F-39AA-4A8E-AE8C-D41545F6DA41}"/>
              </a:ext>
            </a:extLst>
          </p:cNvPr>
          <p:cNvSpPr>
            <a:spLocks noGrp="1"/>
          </p:cNvSpPr>
          <p:nvPr>
            <p:ph sz="quarter" idx="15"/>
          </p:nvPr>
        </p:nvSpPr>
        <p:spPr>
          <a:xfrm>
            <a:off x="3971924" y="4114799"/>
            <a:ext cx="7572375" cy="22764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5" name="Graphique 14">
            <a:extLst>
              <a:ext uri="{FF2B5EF4-FFF2-40B4-BE49-F238E27FC236}">
                <a16:creationId xmlns:a16="http://schemas.microsoft.com/office/drawing/2014/main" id="{04D7BC0A-7482-4C8F-93EB-BDE762F9E59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323337" y="2226891"/>
            <a:ext cx="1522796" cy="1933438"/>
          </a:xfrm>
          <a:prstGeom prst="rect">
            <a:avLst/>
          </a:prstGeom>
        </p:spPr>
      </p:pic>
      <p:sp>
        <p:nvSpPr>
          <p:cNvPr id="17" name="Rectangle 16">
            <a:extLst>
              <a:ext uri="{FF2B5EF4-FFF2-40B4-BE49-F238E27FC236}">
                <a16:creationId xmlns:a16="http://schemas.microsoft.com/office/drawing/2014/main" id="{8DF9F895-EC7D-4544-B9AE-D81AA9FCDC78}"/>
              </a:ext>
            </a:extLst>
          </p:cNvPr>
          <p:cNvSpPr/>
          <p:nvPr userDrawn="1"/>
        </p:nvSpPr>
        <p:spPr>
          <a:xfrm>
            <a:off x="1795036" y="4342834"/>
            <a:ext cx="387927" cy="430887"/>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TP</a:t>
            </a:r>
            <a:endParaRPr kumimoji="0" lang="en-US" sz="2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32278224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par>
                          <p:cTn id="8" fill="hold">
                            <p:stCondLst>
                              <p:cond delay="1000"/>
                            </p:stCondLst>
                            <p:childTnLst>
                              <p:par>
                                <p:cTn id="9" presetID="45"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ppt_w</p:attrName>
                                        </p:attrNameLst>
                                      </p:cBhvr>
                                      <p:tavLst>
                                        <p:tav tm="0" fmla="#ppt_w*sin(2.5*pi*$)">
                                          <p:val>
                                            <p:fltVal val="0"/>
                                          </p:val>
                                        </p:tav>
                                        <p:tav tm="100000">
                                          <p:val>
                                            <p:fltVal val="1"/>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SECTION">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22293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 name="Titre 1"/>
          <p:cNvSpPr>
            <a:spLocks noGrp="1"/>
          </p:cNvSpPr>
          <p:nvPr>
            <p:ph type="ctrTitle" hasCustomPrompt="1"/>
          </p:nvPr>
        </p:nvSpPr>
        <p:spPr>
          <a:xfrm>
            <a:off x="2363787" y="204440"/>
            <a:ext cx="9144000" cy="448377"/>
          </a:xfrm>
        </p:spPr>
        <p:txBody>
          <a:bodyPr lIns="0" tIns="0" rIns="0" bIns="0" anchor="t" anchorCtr="0">
            <a:norm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1" y="1085848"/>
            <a:ext cx="12203574" cy="4294222"/>
          </a:xfrm>
        </p:spPr>
        <p:txBody>
          <a:bodyPr anchor="ctr" anchorCtr="0">
            <a:noAutofit/>
          </a:bodyPr>
          <a:lstStyle>
            <a:lvl1pPr marL="0" indent="0" algn="ctr">
              <a:buNone/>
              <a:defRPr sz="7200" b="0">
                <a:solidFill>
                  <a:srgbClr val="55BDFD"/>
                </a:solidFill>
                <a:latin typeface="Segoe UI Light" panose="020B0502040204020203" pitchFamily="34" charset="0"/>
                <a:cs typeface="Segoe UI Light" panose="020B0502040204020203" pitchFamily="34" charset="0"/>
              </a:defRPr>
            </a:lvl1pPr>
          </a:lstStyle>
          <a:p>
            <a:pPr lvl="0"/>
            <a:r>
              <a:rPr lang="fr-FR"/>
              <a:t>titre</a:t>
            </a:r>
          </a:p>
        </p:txBody>
      </p:sp>
    </p:spTree>
    <p:custDataLst>
      <p:tags r:id="rId1"/>
    </p:custDataLst>
    <p:extLst>
      <p:ext uri="{BB962C8B-B14F-4D97-AF65-F5344CB8AC3E}">
        <p14:creationId xmlns:p14="http://schemas.microsoft.com/office/powerpoint/2010/main" val="15819085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ublic">
    <p:bg>
      <p:bgPr>
        <a:solidFill>
          <a:srgbClr val="55BDFD"/>
        </a:solidFill>
        <a:effectLst/>
      </p:bgPr>
    </p:bg>
    <p:spTree>
      <p:nvGrpSpPr>
        <p:cNvPr id="1" name=""/>
        <p:cNvGrpSpPr/>
        <p:nvPr/>
      </p:nvGrpSpPr>
      <p:grpSpPr>
        <a:xfrm>
          <a:off x="0" y="0"/>
          <a:ext cx="0" cy="0"/>
          <a:chOff x="0" y="0"/>
          <a:chExt cx="0" cy="0"/>
        </a:xfrm>
      </p:grpSpPr>
      <p:pic>
        <p:nvPicPr>
          <p:cNvPr id="8" name="Graphique 7" descr="Public cible">
            <a:extLst>
              <a:ext uri="{FF2B5EF4-FFF2-40B4-BE49-F238E27FC236}">
                <a16:creationId xmlns:a16="http://schemas.microsoft.com/office/drawing/2014/main" id="{C9F8EA7E-F213-431A-A3FB-E1E1F8C7278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5515" y="1020197"/>
            <a:ext cx="627927" cy="627927"/>
          </a:xfrm>
          <a:prstGeom prst="rect">
            <a:avLst/>
          </a:prstGeom>
        </p:spPr>
      </p:pic>
      <p:sp>
        <p:nvSpPr>
          <p:cNvPr id="2" name="Titre 1"/>
          <p:cNvSpPr>
            <a:spLocks noGrp="1"/>
          </p:cNvSpPr>
          <p:nvPr>
            <p:ph type="ctrTitle" hasCustomPrompt="1"/>
          </p:nvPr>
        </p:nvSpPr>
        <p:spPr>
          <a:xfrm>
            <a:off x="2363787" y="204440"/>
            <a:ext cx="9144000" cy="448377"/>
          </a:xfrm>
        </p:spPr>
        <p:txBody>
          <a:bodyPr lIns="0" tIns="0" rIns="0" bIns="0" anchor="t" anchorCtr="0">
            <a:norm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404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5" name="Espace réservé du texte 4">
            <a:extLst>
              <a:ext uri="{FF2B5EF4-FFF2-40B4-BE49-F238E27FC236}">
                <a16:creationId xmlns:a16="http://schemas.microsoft.com/office/drawing/2014/main" id="{2B6266F0-30FC-4A85-96A7-F7D4EC024678}"/>
              </a:ext>
            </a:extLst>
          </p:cNvPr>
          <p:cNvSpPr>
            <a:spLocks noGrp="1"/>
          </p:cNvSpPr>
          <p:nvPr>
            <p:ph type="body" sz="quarter" idx="13"/>
          </p:nvPr>
        </p:nvSpPr>
        <p:spPr>
          <a:xfrm>
            <a:off x="2083442" y="1739309"/>
            <a:ext cx="9435920" cy="2554880"/>
          </a:xfrm>
        </p:spPr>
        <p:txBody>
          <a:bodyPr>
            <a:noAutofit/>
          </a:bodyPr>
          <a:lstStyle>
            <a:lvl1pPr>
              <a:defRPr sz="2400">
                <a:solidFill>
                  <a:schemeClr val="bg1"/>
                </a:solidFill>
                <a:latin typeface="Segoe UI" panose="020B0502040204020203" pitchFamily="34" charset="0"/>
                <a:cs typeface="Segoe UI" panose="020B0502040204020203" pitchFamily="34" charset="0"/>
              </a:defRPr>
            </a:lvl1pPr>
            <a:lvl2pPr>
              <a:defRPr sz="2000">
                <a:solidFill>
                  <a:schemeClr val="bg1"/>
                </a:solidFill>
                <a:latin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cs typeface="Segoe UI" panose="020B0502040204020203" pitchFamily="34" charset="0"/>
              </a:defRPr>
            </a:lvl3pPr>
            <a:lvl4pPr>
              <a:defRPr sz="1600">
                <a:solidFill>
                  <a:schemeClr val="bg1"/>
                </a:solidFill>
                <a:latin typeface="Segoe UI" panose="020B0502040204020203" pitchFamily="34" charset="0"/>
                <a:cs typeface="Segoe UI" panose="020B0502040204020203" pitchFamily="34" charset="0"/>
              </a:defRPr>
            </a:lvl4pPr>
            <a:lvl5pPr>
              <a:defRPr sz="1400">
                <a:solidFill>
                  <a:schemeClr val="bg1"/>
                </a:solidFill>
                <a:latin typeface="Segoe UI" panose="020B0502040204020203" pitchFamily="34" charset="0"/>
                <a:cs typeface="Segoe UI" panose="020B0502040204020203"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2083443" y="1085849"/>
            <a:ext cx="3668362" cy="542925"/>
          </a:xfrm>
        </p:spPr>
        <p:txBody>
          <a:bodyPr/>
          <a:lstStyle>
            <a:lvl1pPr marL="0" indent="0">
              <a:buNone/>
              <a:defRPr b="1">
                <a:solidFill>
                  <a:srgbClr val="40404C"/>
                </a:solidFill>
                <a:latin typeface="Segoe UI" panose="020B0502040204020203" pitchFamily="34" charset="0"/>
                <a:cs typeface="Segoe UI" panose="020B0502040204020203" pitchFamily="34" charset="0"/>
              </a:defRPr>
            </a:lvl1pPr>
          </a:lstStyle>
          <a:p>
            <a:pPr lvl="0"/>
            <a:r>
              <a:rPr lang="fr-FR" dirty="0"/>
              <a:t>titre</a:t>
            </a:r>
          </a:p>
        </p:txBody>
      </p:sp>
    </p:spTree>
    <p:custDataLst>
      <p:tags r:id="rId1"/>
    </p:custDataLst>
    <p:extLst>
      <p:ext uri="{BB962C8B-B14F-4D97-AF65-F5344CB8AC3E}">
        <p14:creationId xmlns:p14="http://schemas.microsoft.com/office/powerpoint/2010/main" val="823241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39365" y="204441"/>
            <a:ext cx="11168422" cy="283239"/>
          </a:xfrm>
        </p:spPr>
        <p:txBody>
          <a:bodyPr lIns="0" tIns="0" rIns="0" bIns="0" anchor="t" anchorCtr="0">
            <a:no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5" name="Espace réservé du texte 4">
            <a:extLst>
              <a:ext uri="{FF2B5EF4-FFF2-40B4-BE49-F238E27FC236}">
                <a16:creationId xmlns:a16="http://schemas.microsoft.com/office/drawing/2014/main" id="{2B6266F0-30FC-4A85-96A7-F7D4EC024678}"/>
              </a:ext>
            </a:extLst>
          </p:cNvPr>
          <p:cNvSpPr>
            <a:spLocks noGrp="1"/>
          </p:cNvSpPr>
          <p:nvPr>
            <p:ph type="body" sz="quarter" idx="13"/>
          </p:nvPr>
        </p:nvSpPr>
        <p:spPr>
          <a:xfrm>
            <a:off x="2083443" y="1765298"/>
            <a:ext cx="9435919" cy="3933860"/>
          </a:xfrm>
        </p:spPr>
        <p:txBody>
          <a:bodyPr>
            <a:noAutofit/>
          </a:bodyPr>
          <a:lstStyle>
            <a:lvl1pPr>
              <a:defRPr sz="2400">
                <a:solidFill>
                  <a:schemeClr val="bg1"/>
                </a:solidFill>
                <a:latin typeface="Segoe UI" panose="020B0502040204020203" pitchFamily="34" charset="0"/>
                <a:cs typeface="Segoe UI" panose="020B0502040204020203" pitchFamily="34" charset="0"/>
              </a:defRPr>
            </a:lvl1pPr>
            <a:lvl2pPr>
              <a:defRPr sz="2000">
                <a:solidFill>
                  <a:schemeClr val="bg1"/>
                </a:solidFill>
                <a:latin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cs typeface="Segoe UI" panose="020B0502040204020203" pitchFamily="34" charset="0"/>
              </a:defRPr>
            </a:lvl3pPr>
            <a:lvl4pPr>
              <a:defRPr sz="1600">
                <a:solidFill>
                  <a:schemeClr val="bg1"/>
                </a:solidFill>
                <a:latin typeface="Segoe UI" panose="020B0502040204020203" pitchFamily="34" charset="0"/>
                <a:cs typeface="Segoe UI" panose="020B0502040204020203" pitchFamily="34" charset="0"/>
              </a:defRPr>
            </a:lvl4pPr>
            <a:lvl5pPr>
              <a:defRPr sz="1400">
                <a:solidFill>
                  <a:schemeClr val="bg1"/>
                </a:solidFill>
                <a:latin typeface="Segoe UI" panose="020B0502040204020203" pitchFamily="34" charset="0"/>
                <a:cs typeface="Segoe UI" panose="020B0502040204020203"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339365" y="487681"/>
            <a:ext cx="11179997" cy="396209"/>
          </a:xfrm>
        </p:spPr>
        <p:txBody>
          <a:bodyPr lIns="0" tIns="0" rIns="0" bIns="0">
            <a:noAutofit/>
          </a:bodyPr>
          <a:lstStyle>
            <a:lvl1pPr marL="0" indent="0" algn="r">
              <a:buNone/>
              <a:defRPr sz="2000" b="1">
                <a:solidFill>
                  <a:srgbClr val="55BDFD"/>
                </a:solidFill>
                <a:latin typeface="Segoe UI" panose="020B0502040204020203" pitchFamily="34" charset="0"/>
                <a:cs typeface="Segoe UI" panose="020B0502040204020203" pitchFamily="34" charset="0"/>
              </a:defRPr>
            </a:lvl1pPr>
          </a:lstStyle>
          <a:p>
            <a:pPr lvl="0"/>
            <a:r>
              <a:rPr lang="fr-FR" dirty="0"/>
              <a:t>titre</a:t>
            </a:r>
          </a:p>
        </p:txBody>
      </p:sp>
    </p:spTree>
    <p:custDataLst>
      <p:tags r:id="rId1"/>
    </p:custDataLst>
    <p:extLst>
      <p:ext uri="{BB962C8B-B14F-4D97-AF65-F5344CB8AC3E}">
        <p14:creationId xmlns:p14="http://schemas.microsoft.com/office/powerpoint/2010/main" val="33994631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ONTENU">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39365" y="204441"/>
            <a:ext cx="11168422" cy="283239"/>
          </a:xfrm>
        </p:spPr>
        <p:txBody>
          <a:bodyPr lIns="0" tIns="0" rIns="0" bIns="0" anchor="t" anchorCtr="0">
            <a:no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339365" y="487681"/>
            <a:ext cx="11179997" cy="396209"/>
          </a:xfrm>
        </p:spPr>
        <p:txBody>
          <a:bodyPr lIns="0" tIns="0" rIns="0" bIns="0">
            <a:noAutofit/>
          </a:bodyPr>
          <a:lstStyle>
            <a:lvl1pPr marL="0" indent="0" algn="r">
              <a:buNone/>
              <a:defRPr sz="2000" b="1">
                <a:solidFill>
                  <a:srgbClr val="55BDFD"/>
                </a:solidFill>
                <a:latin typeface="Segoe UI" panose="020B0502040204020203" pitchFamily="34" charset="0"/>
                <a:cs typeface="Segoe UI" panose="020B0502040204020203" pitchFamily="34" charset="0"/>
              </a:defRPr>
            </a:lvl1pPr>
          </a:lstStyle>
          <a:p>
            <a:pPr lvl="0"/>
            <a:r>
              <a:rPr lang="fr-FR" dirty="0"/>
              <a:t>titre</a:t>
            </a:r>
          </a:p>
        </p:txBody>
      </p:sp>
      <p:sp>
        <p:nvSpPr>
          <p:cNvPr id="15" name="Rectangle 14">
            <a:extLst>
              <a:ext uri="{FF2B5EF4-FFF2-40B4-BE49-F238E27FC236}">
                <a16:creationId xmlns:a16="http://schemas.microsoft.com/office/drawing/2014/main" id="{49AFB75E-599E-45D6-A646-58F59470A008}"/>
              </a:ext>
            </a:extLst>
          </p:cNvPr>
          <p:cNvSpPr/>
          <p:nvPr userDrawn="1"/>
        </p:nvSpPr>
        <p:spPr>
          <a:xfrm>
            <a:off x="702620" y="1359206"/>
            <a:ext cx="423541" cy="5174102"/>
          </a:xfrm>
          <a:custGeom>
            <a:avLst/>
            <a:gdLst>
              <a:gd name="connsiteX0" fmla="*/ 0 w 695325"/>
              <a:gd name="connsiteY0" fmla="*/ 0 h 5229225"/>
              <a:gd name="connsiteX1" fmla="*/ 695325 w 695325"/>
              <a:gd name="connsiteY1" fmla="*/ 0 h 5229225"/>
              <a:gd name="connsiteX2" fmla="*/ 695325 w 695325"/>
              <a:gd name="connsiteY2" fmla="*/ 5229225 h 5229225"/>
              <a:gd name="connsiteX3" fmla="*/ 0 w 695325"/>
              <a:gd name="connsiteY3" fmla="*/ 5229225 h 5229225"/>
              <a:gd name="connsiteX4" fmla="*/ 0 w 695325"/>
              <a:gd name="connsiteY4" fmla="*/ 0 h 5229225"/>
              <a:gd name="connsiteX0" fmla="*/ 0 w 695325"/>
              <a:gd name="connsiteY0" fmla="*/ 466725 h 5695950"/>
              <a:gd name="connsiteX1" fmla="*/ 685800 w 695325"/>
              <a:gd name="connsiteY1" fmla="*/ 0 h 5695950"/>
              <a:gd name="connsiteX2" fmla="*/ 695325 w 695325"/>
              <a:gd name="connsiteY2" fmla="*/ 5695950 h 5695950"/>
              <a:gd name="connsiteX3" fmla="*/ 0 w 695325"/>
              <a:gd name="connsiteY3" fmla="*/ 5695950 h 5695950"/>
              <a:gd name="connsiteX4" fmla="*/ 0 w 695325"/>
              <a:gd name="connsiteY4" fmla="*/ 466725 h 5695950"/>
              <a:gd name="connsiteX0" fmla="*/ 0 w 685800"/>
              <a:gd name="connsiteY0" fmla="*/ 466725 h 5695950"/>
              <a:gd name="connsiteX1" fmla="*/ 685800 w 685800"/>
              <a:gd name="connsiteY1" fmla="*/ 0 h 5695950"/>
              <a:gd name="connsiteX2" fmla="*/ 638175 w 685800"/>
              <a:gd name="connsiteY2" fmla="*/ 4257675 h 5695950"/>
              <a:gd name="connsiteX3" fmla="*/ 0 w 685800"/>
              <a:gd name="connsiteY3" fmla="*/ 5695950 h 5695950"/>
              <a:gd name="connsiteX4" fmla="*/ 0 w 685800"/>
              <a:gd name="connsiteY4" fmla="*/ 466725 h 5695950"/>
              <a:gd name="connsiteX0" fmla="*/ 0 w 704850"/>
              <a:gd name="connsiteY0" fmla="*/ 466725 h 5695950"/>
              <a:gd name="connsiteX1" fmla="*/ 685800 w 704850"/>
              <a:gd name="connsiteY1" fmla="*/ 0 h 5695950"/>
              <a:gd name="connsiteX2" fmla="*/ 704850 w 704850"/>
              <a:gd name="connsiteY2" fmla="*/ 5229225 h 5695950"/>
              <a:gd name="connsiteX3" fmla="*/ 0 w 704850"/>
              <a:gd name="connsiteY3" fmla="*/ 5695950 h 5695950"/>
              <a:gd name="connsiteX4" fmla="*/ 0 w 704850"/>
              <a:gd name="connsiteY4" fmla="*/ 466725 h 5695950"/>
              <a:gd name="connsiteX0" fmla="*/ 0 w 695325"/>
              <a:gd name="connsiteY0" fmla="*/ 466725 h 5695950"/>
              <a:gd name="connsiteX1" fmla="*/ 685800 w 695325"/>
              <a:gd name="connsiteY1" fmla="*/ 0 h 5695950"/>
              <a:gd name="connsiteX2" fmla="*/ 695325 w 695325"/>
              <a:gd name="connsiteY2" fmla="*/ 5210175 h 5695950"/>
              <a:gd name="connsiteX3" fmla="*/ 0 w 695325"/>
              <a:gd name="connsiteY3" fmla="*/ 5695950 h 5695950"/>
              <a:gd name="connsiteX4" fmla="*/ 0 w 695325"/>
              <a:gd name="connsiteY4" fmla="*/ 466725 h 5695950"/>
              <a:gd name="connsiteX0" fmla="*/ 0 w 692128"/>
              <a:gd name="connsiteY0" fmla="*/ 466725 h 5695950"/>
              <a:gd name="connsiteX1" fmla="*/ 685800 w 692128"/>
              <a:gd name="connsiteY1" fmla="*/ 0 h 5695950"/>
              <a:gd name="connsiteX2" fmla="*/ 692128 w 692128"/>
              <a:gd name="connsiteY2" fmla="*/ 5229358 h 5695950"/>
              <a:gd name="connsiteX3" fmla="*/ 0 w 692128"/>
              <a:gd name="connsiteY3" fmla="*/ 5695950 h 5695950"/>
              <a:gd name="connsiteX4" fmla="*/ 0 w 692128"/>
              <a:gd name="connsiteY4" fmla="*/ 466725 h 5695950"/>
              <a:gd name="connsiteX0" fmla="*/ 0 w 695325"/>
              <a:gd name="connsiteY0" fmla="*/ 457133 h 5695950"/>
              <a:gd name="connsiteX1" fmla="*/ 688997 w 695325"/>
              <a:gd name="connsiteY1" fmla="*/ 0 h 5695950"/>
              <a:gd name="connsiteX2" fmla="*/ 695325 w 695325"/>
              <a:gd name="connsiteY2" fmla="*/ 5229358 h 5695950"/>
              <a:gd name="connsiteX3" fmla="*/ 3197 w 695325"/>
              <a:gd name="connsiteY3" fmla="*/ 5695950 h 5695950"/>
              <a:gd name="connsiteX4" fmla="*/ 0 w 695325"/>
              <a:gd name="connsiteY4" fmla="*/ 457133 h 569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5695950">
                <a:moveTo>
                  <a:pt x="0" y="457133"/>
                </a:moveTo>
                <a:lnTo>
                  <a:pt x="688997" y="0"/>
                </a:lnTo>
                <a:cubicBezTo>
                  <a:pt x="691106" y="1743119"/>
                  <a:pt x="693216" y="3486239"/>
                  <a:pt x="695325" y="5229358"/>
                </a:cubicBezTo>
                <a:lnTo>
                  <a:pt x="3197" y="5695950"/>
                </a:lnTo>
                <a:cubicBezTo>
                  <a:pt x="2131" y="3949678"/>
                  <a:pt x="1066" y="2203405"/>
                  <a:pt x="0" y="457133"/>
                </a:cubicBezTo>
                <a:close/>
              </a:path>
            </a:pathLst>
          </a:custGeom>
          <a:solidFill>
            <a:srgbClr val="294C8E">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13" name="Rectangle 12">
            <a:extLst>
              <a:ext uri="{FF2B5EF4-FFF2-40B4-BE49-F238E27FC236}">
                <a16:creationId xmlns:a16="http://schemas.microsoft.com/office/drawing/2014/main" id="{81B396CF-C6F8-484A-890D-0C64E0CCC012}"/>
              </a:ext>
            </a:extLst>
          </p:cNvPr>
          <p:cNvSpPr/>
          <p:nvPr userDrawn="1"/>
        </p:nvSpPr>
        <p:spPr>
          <a:xfrm rot="10800000">
            <a:off x="393241" y="1561739"/>
            <a:ext cx="312437" cy="4971660"/>
          </a:xfrm>
          <a:custGeom>
            <a:avLst/>
            <a:gdLst>
              <a:gd name="connsiteX0" fmla="*/ 0 w 400050"/>
              <a:gd name="connsiteY0" fmla="*/ 0 h 5267325"/>
              <a:gd name="connsiteX1" fmla="*/ 400050 w 400050"/>
              <a:gd name="connsiteY1" fmla="*/ 0 h 5267325"/>
              <a:gd name="connsiteX2" fmla="*/ 400050 w 400050"/>
              <a:gd name="connsiteY2" fmla="*/ 5267325 h 5267325"/>
              <a:gd name="connsiteX3" fmla="*/ 0 w 400050"/>
              <a:gd name="connsiteY3" fmla="*/ 5267325 h 5267325"/>
              <a:gd name="connsiteX4" fmla="*/ 0 w 400050"/>
              <a:gd name="connsiteY4" fmla="*/ 0 h 5267325"/>
              <a:gd name="connsiteX0" fmla="*/ 0 w 400050"/>
              <a:gd name="connsiteY0" fmla="*/ 0 h 5524500"/>
              <a:gd name="connsiteX1" fmla="*/ 400050 w 400050"/>
              <a:gd name="connsiteY1" fmla="*/ 257175 h 5524500"/>
              <a:gd name="connsiteX2" fmla="*/ 400050 w 400050"/>
              <a:gd name="connsiteY2" fmla="*/ 5524500 h 5524500"/>
              <a:gd name="connsiteX3" fmla="*/ 0 w 400050"/>
              <a:gd name="connsiteY3" fmla="*/ 5524500 h 5524500"/>
              <a:gd name="connsiteX4" fmla="*/ 0 w 400050"/>
              <a:gd name="connsiteY4" fmla="*/ 0 h 5524500"/>
              <a:gd name="connsiteX0" fmla="*/ 9525 w 409575"/>
              <a:gd name="connsiteY0" fmla="*/ 0 h 5524500"/>
              <a:gd name="connsiteX1" fmla="*/ 409575 w 409575"/>
              <a:gd name="connsiteY1" fmla="*/ 257175 h 5524500"/>
              <a:gd name="connsiteX2" fmla="*/ 409575 w 409575"/>
              <a:gd name="connsiteY2" fmla="*/ 5524500 h 5524500"/>
              <a:gd name="connsiteX3" fmla="*/ 0 w 409575"/>
              <a:gd name="connsiteY3" fmla="*/ 5019675 h 5524500"/>
              <a:gd name="connsiteX4" fmla="*/ 9525 w 409575"/>
              <a:gd name="connsiteY4" fmla="*/ 0 h 5524500"/>
              <a:gd name="connsiteX0" fmla="*/ 9525 w 409575"/>
              <a:gd name="connsiteY0" fmla="*/ 0 h 5524500"/>
              <a:gd name="connsiteX1" fmla="*/ 409575 w 409575"/>
              <a:gd name="connsiteY1" fmla="*/ 257175 h 5524500"/>
              <a:gd name="connsiteX2" fmla="*/ 409575 w 409575"/>
              <a:gd name="connsiteY2" fmla="*/ 5524500 h 5524500"/>
              <a:gd name="connsiteX3" fmla="*/ 0 w 409575"/>
              <a:gd name="connsiteY3" fmla="*/ 5276850 h 5524500"/>
              <a:gd name="connsiteX4" fmla="*/ 9525 w 409575"/>
              <a:gd name="connsiteY4" fmla="*/ 0 h 5524500"/>
              <a:gd name="connsiteX0" fmla="*/ 9525 w 442363"/>
              <a:gd name="connsiteY0" fmla="*/ 0 h 5433424"/>
              <a:gd name="connsiteX1" fmla="*/ 409575 w 442363"/>
              <a:gd name="connsiteY1" fmla="*/ 257175 h 5433424"/>
              <a:gd name="connsiteX2" fmla="*/ 442363 w 442363"/>
              <a:gd name="connsiteY2" fmla="*/ 5433424 h 5433424"/>
              <a:gd name="connsiteX3" fmla="*/ 0 w 442363"/>
              <a:gd name="connsiteY3" fmla="*/ 5276850 h 5433424"/>
              <a:gd name="connsiteX4" fmla="*/ 9525 w 442363"/>
              <a:gd name="connsiteY4" fmla="*/ 0 h 5433424"/>
              <a:gd name="connsiteX0" fmla="*/ 9525 w 413218"/>
              <a:gd name="connsiteY0" fmla="*/ 0 h 5520857"/>
              <a:gd name="connsiteX1" fmla="*/ 409575 w 413218"/>
              <a:gd name="connsiteY1" fmla="*/ 257175 h 5520857"/>
              <a:gd name="connsiteX2" fmla="*/ 413218 w 413218"/>
              <a:gd name="connsiteY2" fmla="*/ 5520857 h 5520857"/>
              <a:gd name="connsiteX3" fmla="*/ 0 w 413218"/>
              <a:gd name="connsiteY3" fmla="*/ 5276850 h 5520857"/>
              <a:gd name="connsiteX4" fmla="*/ 9525 w 413218"/>
              <a:gd name="connsiteY4" fmla="*/ 0 h 5520857"/>
              <a:gd name="connsiteX0" fmla="*/ 38669 w 413218"/>
              <a:gd name="connsiteY0" fmla="*/ 0 h 5473498"/>
              <a:gd name="connsiteX1" fmla="*/ 409575 w 413218"/>
              <a:gd name="connsiteY1" fmla="*/ 209816 h 5473498"/>
              <a:gd name="connsiteX2" fmla="*/ 413218 w 413218"/>
              <a:gd name="connsiteY2" fmla="*/ 5473498 h 5473498"/>
              <a:gd name="connsiteX3" fmla="*/ 0 w 413218"/>
              <a:gd name="connsiteY3" fmla="*/ 5229491 h 5473498"/>
              <a:gd name="connsiteX4" fmla="*/ 38669 w 413218"/>
              <a:gd name="connsiteY4" fmla="*/ 0 h 5473498"/>
              <a:gd name="connsiteX0" fmla="*/ 13168 w 413218"/>
              <a:gd name="connsiteY0" fmla="*/ 0 h 5509928"/>
              <a:gd name="connsiteX1" fmla="*/ 409575 w 413218"/>
              <a:gd name="connsiteY1" fmla="*/ 246246 h 5509928"/>
              <a:gd name="connsiteX2" fmla="*/ 413218 w 413218"/>
              <a:gd name="connsiteY2" fmla="*/ 5509928 h 5509928"/>
              <a:gd name="connsiteX3" fmla="*/ 0 w 413218"/>
              <a:gd name="connsiteY3" fmla="*/ 5265921 h 5509928"/>
              <a:gd name="connsiteX4" fmla="*/ 13168 w 413218"/>
              <a:gd name="connsiteY4" fmla="*/ 0 h 5509928"/>
              <a:gd name="connsiteX0" fmla="*/ 13168 w 413218"/>
              <a:gd name="connsiteY0" fmla="*/ 0 h 5509928"/>
              <a:gd name="connsiteX1" fmla="*/ 409575 w 413218"/>
              <a:gd name="connsiteY1" fmla="*/ 246246 h 5509928"/>
              <a:gd name="connsiteX2" fmla="*/ 413218 w 413218"/>
              <a:gd name="connsiteY2" fmla="*/ 5509928 h 5509928"/>
              <a:gd name="connsiteX3" fmla="*/ 0 w 413218"/>
              <a:gd name="connsiteY3" fmla="*/ 5265921 h 5509928"/>
              <a:gd name="connsiteX4" fmla="*/ 13168 w 413218"/>
              <a:gd name="connsiteY4" fmla="*/ 0 h 5509928"/>
              <a:gd name="connsiteX0" fmla="*/ 605 w 400655"/>
              <a:gd name="connsiteY0" fmla="*/ 0 h 5509928"/>
              <a:gd name="connsiteX1" fmla="*/ 397012 w 400655"/>
              <a:gd name="connsiteY1" fmla="*/ 246246 h 5509928"/>
              <a:gd name="connsiteX2" fmla="*/ 400655 w 400655"/>
              <a:gd name="connsiteY2" fmla="*/ 5509928 h 5509928"/>
              <a:gd name="connsiteX3" fmla="*/ 12938 w 400655"/>
              <a:gd name="connsiteY3" fmla="*/ 5171203 h 5509928"/>
              <a:gd name="connsiteX4" fmla="*/ 605 w 400655"/>
              <a:gd name="connsiteY4" fmla="*/ 0 h 5509928"/>
              <a:gd name="connsiteX0" fmla="*/ 20454 w 420504"/>
              <a:gd name="connsiteY0" fmla="*/ 0 h 5509928"/>
              <a:gd name="connsiteX1" fmla="*/ 416861 w 420504"/>
              <a:gd name="connsiteY1" fmla="*/ 246246 h 5509928"/>
              <a:gd name="connsiteX2" fmla="*/ 420504 w 420504"/>
              <a:gd name="connsiteY2" fmla="*/ 5509928 h 5509928"/>
              <a:gd name="connsiteX3" fmla="*/ 0 w 420504"/>
              <a:gd name="connsiteY3" fmla="*/ 5273208 h 5509928"/>
              <a:gd name="connsiteX4" fmla="*/ 20454 w 420504"/>
              <a:gd name="connsiteY4" fmla="*/ 0 h 5509928"/>
              <a:gd name="connsiteX0" fmla="*/ 3520 w 420504"/>
              <a:gd name="connsiteY0" fmla="*/ 0 h 5514623"/>
              <a:gd name="connsiteX1" fmla="*/ 416861 w 420504"/>
              <a:gd name="connsiteY1" fmla="*/ 250941 h 5514623"/>
              <a:gd name="connsiteX2" fmla="*/ 420504 w 420504"/>
              <a:gd name="connsiteY2" fmla="*/ 5514623 h 5514623"/>
              <a:gd name="connsiteX3" fmla="*/ 0 w 420504"/>
              <a:gd name="connsiteY3" fmla="*/ 5277903 h 5514623"/>
              <a:gd name="connsiteX4" fmla="*/ 3520 w 420504"/>
              <a:gd name="connsiteY4" fmla="*/ 0 h 5514623"/>
              <a:gd name="connsiteX0" fmla="*/ 3520 w 420504"/>
              <a:gd name="connsiteY0" fmla="*/ 0 h 5514623"/>
              <a:gd name="connsiteX1" fmla="*/ 416861 w 420504"/>
              <a:gd name="connsiteY1" fmla="*/ 250941 h 5514623"/>
              <a:gd name="connsiteX2" fmla="*/ 420504 w 420504"/>
              <a:gd name="connsiteY2" fmla="*/ 5514623 h 5514623"/>
              <a:gd name="connsiteX3" fmla="*/ 0 w 420504"/>
              <a:gd name="connsiteY3" fmla="*/ 5277903 h 5514623"/>
              <a:gd name="connsiteX4" fmla="*/ 3520 w 420504"/>
              <a:gd name="connsiteY4" fmla="*/ 0 h 5514623"/>
              <a:gd name="connsiteX0" fmla="*/ 3770 w 420754"/>
              <a:gd name="connsiteY0" fmla="*/ 0 h 5514623"/>
              <a:gd name="connsiteX1" fmla="*/ 417111 w 420754"/>
              <a:gd name="connsiteY1" fmla="*/ 250941 h 5514623"/>
              <a:gd name="connsiteX2" fmla="*/ 420754 w 420754"/>
              <a:gd name="connsiteY2" fmla="*/ 5514623 h 5514623"/>
              <a:gd name="connsiteX3" fmla="*/ 250 w 420754"/>
              <a:gd name="connsiteY3" fmla="*/ 5277903 h 5514623"/>
              <a:gd name="connsiteX4" fmla="*/ 3770 w 420754"/>
              <a:gd name="connsiteY4" fmla="*/ 0 h 5514623"/>
              <a:gd name="connsiteX0" fmla="*/ 3770 w 420754"/>
              <a:gd name="connsiteY0" fmla="*/ 0 h 5514623"/>
              <a:gd name="connsiteX1" fmla="*/ 412878 w 420754"/>
              <a:gd name="connsiteY1" fmla="*/ 368333 h 5514623"/>
              <a:gd name="connsiteX2" fmla="*/ 420754 w 420754"/>
              <a:gd name="connsiteY2" fmla="*/ 5514623 h 5514623"/>
              <a:gd name="connsiteX3" fmla="*/ 250 w 420754"/>
              <a:gd name="connsiteY3" fmla="*/ 5277903 h 5514623"/>
              <a:gd name="connsiteX4" fmla="*/ 3770 w 420754"/>
              <a:gd name="connsiteY4" fmla="*/ 0 h 5514623"/>
              <a:gd name="connsiteX0" fmla="*/ 3770 w 420754"/>
              <a:gd name="connsiteY0" fmla="*/ 0 h 5514623"/>
              <a:gd name="connsiteX1" fmla="*/ 417112 w 420754"/>
              <a:gd name="connsiteY1" fmla="*/ 288506 h 5514623"/>
              <a:gd name="connsiteX2" fmla="*/ 420754 w 420754"/>
              <a:gd name="connsiteY2" fmla="*/ 5514623 h 5514623"/>
              <a:gd name="connsiteX3" fmla="*/ 250 w 420754"/>
              <a:gd name="connsiteY3" fmla="*/ 5277903 h 5514623"/>
              <a:gd name="connsiteX4" fmla="*/ 3770 w 420754"/>
              <a:gd name="connsiteY4" fmla="*/ 0 h 5514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54" h="5514623">
                <a:moveTo>
                  <a:pt x="3770" y="0"/>
                </a:moveTo>
                <a:cubicBezTo>
                  <a:pt x="135906" y="82082"/>
                  <a:pt x="284976" y="206424"/>
                  <a:pt x="417112" y="288506"/>
                </a:cubicBezTo>
                <a:cubicBezTo>
                  <a:pt x="418326" y="2043067"/>
                  <a:pt x="419540" y="3760062"/>
                  <a:pt x="420754" y="5514623"/>
                </a:cubicBezTo>
                <a:lnTo>
                  <a:pt x="250" y="5277903"/>
                </a:lnTo>
                <a:cubicBezTo>
                  <a:pt x="4639" y="3522596"/>
                  <a:pt x="-4852" y="1764699"/>
                  <a:pt x="3770" y="0"/>
                </a:cubicBezTo>
                <a:close/>
              </a:path>
            </a:pathLst>
          </a:custGeom>
          <a:solidFill>
            <a:srgbClr val="294C8E">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4" name="Rectangle 3">
            <a:extLst>
              <a:ext uri="{FF2B5EF4-FFF2-40B4-BE49-F238E27FC236}">
                <a16:creationId xmlns:a16="http://schemas.microsoft.com/office/drawing/2014/main" id="{FEEF4693-8790-4943-8E99-AF28DE698865}"/>
              </a:ext>
            </a:extLst>
          </p:cNvPr>
          <p:cNvSpPr/>
          <p:nvPr userDrawn="1"/>
        </p:nvSpPr>
        <p:spPr>
          <a:xfrm>
            <a:off x="1111585" y="1360493"/>
            <a:ext cx="4984415" cy="4732194"/>
          </a:xfrm>
          <a:prstGeom prst="rect">
            <a:avLst/>
          </a:prstGeom>
          <a:solidFill>
            <a:srgbClr val="294C8E"/>
          </a:solidFill>
          <a:ln>
            <a:solidFill>
              <a:srgbClr val="294C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5" name="Espace réservé du texte 4">
            <a:extLst>
              <a:ext uri="{FF2B5EF4-FFF2-40B4-BE49-F238E27FC236}">
                <a16:creationId xmlns:a16="http://schemas.microsoft.com/office/drawing/2014/main" id="{2B6266F0-30FC-4A85-96A7-F7D4EC024678}"/>
              </a:ext>
            </a:extLst>
          </p:cNvPr>
          <p:cNvSpPr>
            <a:spLocks noGrp="1"/>
          </p:cNvSpPr>
          <p:nvPr>
            <p:ph type="body" sz="quarter" idx="13"/>
          </p:nvPr>
        </p:nvSpPr>
        <p:spPr>
          <a:xfrm>
            <a:off x="1371601" y="1642271"/>
            <a:ext cx="4502426" cy="4213534"/>
          </a:xfrm>
        </p:spPr>
        <p:txBody>
          <a:bodyPr>
            <a:noAutofit/>
          </a:bodyPr>
          <a:lstStyle>
            <a:lvl1pPr>
              <a:defRPr sz="2400">
                <a:solidFill>
                  <a:schemeClr val="bg1"/>
                </a:solidFill>
                <a:latin typeface="Segoe UI" panose="020B0502040204020203" pitchFamily="34" charset="0"/>
                <a:cs typeface="Segoe UI" panose="020B0502040204020203" pitchFamily="34" charset="0"/>
              </a:defRPr>
            </a:lvl1pPr>
            <a:lvl2pPr>
              <a:defRPr sz="2000">
                <a:solidFill>
                  <a:schemeClr val="bg1"/>
                </a:solidFill>
                <a:latin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cs typeface="Segoe UI" panose="020B0502040204020203" pitchFamily="34" charset="0"/>
              </a:defRPr>
            </a:lvl3pPr>
            <a:lvl4pPr>
              <a:defRPr sz="1600">
                <a:solidFill>
                  <a:schemeClr val="bg1"/>
                </a:solidFill>
                <a:latin typeface="Segoe UI" panose="020B0502040204020203" pitchFamily="34" charset="0"/>
                <a:cs typeface="Segoe UI" panose="020B0502040204020203" pitchFamily="34" charset="0"/>
              </a:defRPr>
            </a:lvl4pPr>
            <a:lvl5pPr>
              <a:defRPr sz="1400">
                <a:solidFill>
                  <a:schemeClr val="bg1"/>
                </a:solidFill>
                <a:latin typeface="Segoe UI" panose="020B0502040204020203" pitchFamily="34" charset="0"/>
                <a:cs typeface="Segoe UI" panose="020B0502040204020203"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 name="Rectangle 2">
            <a:extLst>
              <a:ext uri="{FF2B5EF4-FFF2-40B4-BE49-F238E27FC236}">
                <a16:creationId xmlns:a16="http://schemas.microsoft.com/office/drawing/2014/main" id="{C714DE01-9D29-407E-8F1D-B88870E1854C}"/>
              </a:ext>
            </a:extLst>
          </p:cNvPr>
          <p:cNvSpPr/>
          <p:nvPr userDrawn="1"/>
        </p:nvSpPr>
        <p:spPr>
          <a:xfrm>
            <a:off x="0" y="1568746"/>
            <a:ext cx="396016" cy="4684955"/>
          </a:xfrm>
          <a:prstGeom prst="rect">
            <a:avLst/>
          </a:prstGeom>
          <a:solidFill>
            <a:srgbClr val="294C8E"/>
          </a:solidFill>
          <a:ln>
            <a:solidFill>
              <a:srgbClr val="294C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12" name="Espace réservé du texte 4">
            <a:extLst>
              <a:ext uri="{FF2B5EF4-FFF2-40B4-BE49-F238E27FC236}">
                <a16:creationId xmlns:a16="http://schemas.microsoft.com/office/drawing/2014/main" id="{25BDD473-7A71-4504-B4BB-1EC7685186AC}"/>
              </a:ext>
            </a:extLst>
          </p:cNvPr>
          <p:cNvSpPr>
            <a:spLocks noGrp="1"/>
          </p:cNvSpPr>
          <p:nvPr>
            <p:ph type="body" sz="quarter" idx="15"/>
          </p:nvPr>
        </p:nvSpPr>
        <p:spPr>
          <a:xfrm>
            <a:off x="6619461" y="1642271"/>
            <a:ext cx="4893366" cy="4213534"/>
          </a:xfrm>
        </p:spPr>
        <p:txBody>
          <a:bodyPr>
            <a:noAutofit/>
          </a:bodyPr>
          <a:lstStyle>
            <a:lvl1pPr>
              <a:defRPr sz="2400">
                <a:solidFill>
                  <a:schemeClr val="bg1"/>
                </a:solidFill>
                <a:latin typeface="Segoe UI" panose="020B0502040204020203" pitchFamily="34" charset="0"/>
                <a:cs typeface="Segoe UI" panose="020B0502040204020203" pitchFamily="34" charset="0"/>
              </a:defRPr>
            </a:lvl1pPr>
            <a:lvl2pPr>
              <a:defRPr sz="2000">
                <a:solidFill>
                  <a:schemeClr val="bg1"/>
                </a:solidFill>
                <a:latin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cs typeface="Segoe UI" panose="020B0502040204020203" pitchFamily="34" charset="0"/>
              </a:defRPr>
            </a:lvl3pPr>
            <a:lvl4pPr>
              <a:defRPr sz="1600">
                <a:solidFill>
                  <a:schemeClr val="bg1"/>
                </a:solidFill>
                <a:latin typeface="Segoe UI" panose="020B0502040204020203" pitchFamily="34" charset="0"/>
                <a:cs typeface="Segoe UI" panose="020B0502040204020203" pitchFamily="34" charset="0"/>
              </a:defRPr>
            </a:lvl4pPr>
            <a:lvl5pPr>
              <a:defRPr sz="1400">
                <a:solidFill>
                  <a:schemeClr val="bg1"/>
                </a:solidFill>
                <a:latin typeface="Segoe UI" panose="020B0502040204020203" pitchFamily="34" charset="0"/>
                <a:cs typeface="Segoe UI" panose="020B0502040204020203"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custDataLst>
      <p:tags r:id="rId1"/>
    </p:custDataLst>
    <p:extLst>
      <p:ext uri="{BB962C8B-B14F-4D97-AF65-F5344CB8AC3E}">
        <p14:creationId xmlns:p14="http://schemas.microsoft.com/office/powerpoint/2010/main" val="23832678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NTENU">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39365" y="204441"/>
            <a:ext cx="11168422" cy="283239"/>
          </a:xfrm>
        </p:spPr>
        <p:txBody>
          <a:bodyPr lIns="0" tIns="0" rIns="0" bIns="0" anchor="t" anchorCtr="0">
            <a:no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339365" y="487681"/>
            <a:ext cx="11179997" cy="396209"/>
          </a:xfrm>
        </p:spPr>
        <p:txBody>
          <a:bodyPr lIns="0" tIns="0" rIns="0" bIns="0">
            <a:noAutofit/>
          </a:bodyPr>
          <a:lstStyle>
            <a:lvl1pPr marL="0" indent="0" algn="r">
              <a:buNone/>
              <a:defRPr sz="2000" b="1">
                <a:solidFill>
                  <a:srgbClr val="55BDFD"/>
                </a:solidFill>
                <a:latin typeface="Segoe UI" panose="020B0502040204020203" pitchFamily="34" charset="0"/>
                <a:cs typeface="Segoe UI" panose="020B0502040204020203" pitchFamily="34" charset="0"/>
              </a:defRPr>
            </a:lvl1pPr>
          </a:lstStyle>
          <a:p>
            <a:pPr lvl="0"/>
            <a:r>
              <a:rPr lang="fr-FR" dirty="0"/>
              <a:t>titre</a:t>
            </a:r>
          </a:p>
        </p:txBody>
      </p:sp>
      <p:sp>
        <p:nvSpPr>
          <p:cNvPr id="7" name="Rectangle 6">
            <a:extLst>
              <a:ext uri="{FF2B5EF4-FFF2-40B4-BE49-F238E27FC236}">
                <a16:creationId xmlns:a16="http://schemas.microsoft.com/office/drawing/2014/main" id="{DFA190B8-A5FA-4AFB-AC0F-68554F49B082}"/>
              </a:ext>
            </a:extLst>
          </p:cNvPr>
          <p:cNvSpPr/>
          <p:nvPr userDrawn="1"/>
        </p:nvSpPr>
        <p:spPr>
          <a:xfrm>
            <a:off x="8596055" y="3863495"/>
            <a:ext cx="2628000" cy="1908000"/>
          </a:xfrm>
          <a:prstGeom prst="rect">
            <a:avLst/>
          </a:prstGeom>
          <a:solidFill>
            <a:srgbClr val="018FA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72E3A"/>
              </a:solidFill>
              <a:effectLst/>
              <a:uLnTx/>
              <a:uFillTx/>
              <a:latin typeface="Segoe UI" panose="020B0502040204020203" pitchFamily="34" charset="0"/>
              <a:ea typeface="+mn-ea"/>
              <a:cs typeface="+mn-cs"/>
            </a:endParaRPr>
          </a:p>
        </p:txBody>
      </p:sp>
      <p:sp>
        <p:nvSpPr>
          <p:cNvPr id="8" name="Text Placeholder 7">
            <a:extLst>
              <a:ext uri="{FF2B5EF4-FFF2-40B4-BE49-F238E27FC236}">
                <a16:creationId xmlns:a16="http://schemas.microsoft.com/office/drawing/2014/main" id="{1A50C758-C34B-4DA4-85A1-734EE6B8AE0C}"/>
              </a:ext>
            </a:extLst>
          </p:cNvPr>
          <p:cNvSpPr txBox="1">
            <a:spLocks/>
          </p:cNvSpPr>
          <p:nvPr userDrawn="1"/>
        </p:nvSpPr>
        <p:spPr>
          <a:xfrm>
            <a:off x="9159428" y="4417834"/>
            <a:ext cx="1501255" cy="7993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accent4"/>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0" b="0" dirty="0">
                <a:solidFill>
                  <a:schemeClr val="bg1"/>
                </a:solidFill>
                <a:latin typeface="Segoe UI" panose="020B0502040204020203" pitchFamily="34" charset="0"/>
              </a:rPr>
              <a:t>04</a:t>
            </a:r>
          </a:p>
        </p:txBody>
      </p:sp>
      <p:sp>
        <p:nvSpPr>
          <p:cNvPr id="9" name="Rectangle 8">
            <a:extLst>
              <a:ext uri="{FF2B5EF4-FFF2-40B4-BE49-F238E27FC236}">
                <a16:creationId xmlns:a16="http://schemas.microsoft.com/office/drawing/2014/main" id="{1236BD15-4542-4494-858F-7FE9DE2FEDF9}"/>
              </a:ext>
            </a:extLst>
          </p:cNvPr>
          <p:cNvSpPr/>
          <p:nvPr userDrawn="1"/>
        </p:nvSpPr>
        <p:spPr>
          <a:xfrm>
            <a:off x="5950013" y="1947934"/>
            <a:ext cx="2628000" cy="1908000"/>
          </a:xfrm>
          <a:prstGeom prst="rect">
            <a:avLst/>
          </a:prstGeom>
          <a:solidFill>
            <a:srgbClr val="55BDFD"/>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72E3A"/>
              </a:solidFill>
              <a:effectLst/>
              <a:uLnTx/>
              <a:uFillTx/>
              <a:latin typeface="Segoe UI" panose="020B0502040204020203" pitchFamily="34" charset="0"/>
              <a:ea typeface="+mn-ea"/>
              <a:cs typeface="+mn-cs"/>
            </a:endParaRPr>
          </a:p>
        </p:txBody>
      </p:sp>
      <p:sp>
        <p:nvSpPr>
          <p:cNvPr id="10" name="Text Placeholder 7">
            <a:extLst>
              <a:ext uri="{FF2B5EF4-FFF2-40B4-BE49-F238E27FC236}">
                <a16:creationId xmlns:a16="http://schemas.microsoft.com/office/drawing/2014/main" id="{78996BC2-F9D2-4FB0-84B0-D6EB8D52C1A7}"/>
              </a:ext>
            </a:extLst>
          </p:cNvPr>
          <p:cNvSpPr txBox="1">
            <a:spLocks/>
          </p:cNvSpPr>
          <p:nvPr userDrawn="1"/>
        </p:nvSpPr>
        <p:spPr>
          <a:xfrm>
            <a:off x="6513386" y="2502274"/>
            <a:ext cx="1501255" cy="79932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accent4"/>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0" b="0" dirty="0">
                <a:solidFill>
                  <a:schemeClr val="bg1"/>
                </a:solidFill>
                <a:latin typeface="Segoe UI" panose="020B0502040204020203" pitchFamily="34" charset="0"/>
              </a:rPr>
              <a:t>03</a:t>
            </a:r>
          </a:p>
        </p:txBody>
      </p:sp>
      <p:sp>
        <p:nvSpPr>
          <p:cNvPr id="11" name="Rectangle 10">
            <a:extLst>
              <a:ext uri="{FF2B5EF4-FFF2-40B4-BE49-F238E27FC236}">
                <a16:creationId xmlns:a16="http://schemas.microsoft.com/office/drawing/2014/main" id="{8986C061-208B-4EFA-B6FB-DFA4182FEFB2}"/>
              </a:ext>
            </a:extLst>
          </p:cNvPr>
          <p:cNvSpPr/>
          <p:nvPr userDrawn="1"/>
        </p:nvSpPr>
        <p:spPr>
          <a:xfrm>
            <a:off x="3300914" y="3863495"/>
            <a:ext cx="2628000" cy="1908000"/>
          </a:xfrm>
          <a:prstGeom prst="rect">
            <a:avLst/>
          </a:prstGeom>
          <a:solidFill>
            <a:srgbClr val="07D3A2"/>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72E3A"/>
              </a:solidFill>
              <a:effectLst/>
              <a:uLnTx/>
              <a:uFillTx/>
              <a:latin typeface="Segoe UI" panose="020B0502040204020203" pitchFamily="34" charset="0"/>
              <a:ea typeface="+mn-ea"/>
              <a:cs typeface="+mn-cs"/>
            </a:endParaRPr>
          </a:p>
        </p:txBody>
      </p:sp>
      <p:sp>
        <p:nvSpPr>
          <p:cNvPr id="12" name="Text Placeholder 7">
            <a:extLst>
              <a:ext uri="{FF2B5EF4-FFF2-40B4-BE49-F238E27FC236}">
                <a16:creationId xmlns:a16="http://schemas.microsoft.com/office/drawing/2014/main" id="{9B2F77B0-A62C-4C31-BEE9-7C33DCD416DE}"/>
              </a:ext>
            </a:extLst>
          </p:cNvPr>
          <p:cNvSpPr txBox="1">
            <a:spLocks/>
          </p:cNvSpPr>
          <p:nvPr userDrawn="1"/>
        </p:nvSpPr>
        <p:spPr>
          <a:xfrm>
            <a:off x="3864287" y="4417834"/>
            <a:ext cx="1501255" cy="7993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accent4"/>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0" b="0" dirty="0">
                <a:solidFill>
                  <a:schemeClr val="bg1"/>
                </a:solidFill>
                <a:latin typeface="Segoe UI" panose="020B0502040204020203" pitchFamily="34" charset="0"/>
              </a:rPr>
              <a:t>02</a:t>
            </a:r>
          </a:p>
        </p:txBody>
      </p:sp>
      <p:sp>
        <p:nvSpPr>
          <p:cNvPr id="13" name="Rectangle 12">
            <a:extLst>
              <a:ext uri="{FF2B5EF4-FFF2-40B4-BE49-F238E27FC236}">
                <a16:creationId xmlns:a16="http://schemas.microsoft.com/office/drawing/2014/main" id="{4123D5A4-D127-4535-9583-4AB1DDDC3C2B}"/>
              </a:ext>
            </a:extLst>
          </p:cNvPr>
          <p:cNvSpPr/>
          <p:nvPr userDrawn="1"/>
        </p:nvSpPr>
        <p:spPr>
          <a:xfrm>
            <a:off x="665967" y="1947934"/>
            <a:ext cx="2628000" cy="1908000"/>
          </a:xfrm>
          <a:prstGeom prst="rect">
            <a:avLst/>
          </a:prstGeom>
          <a:solidFill>
            <a:srgbClr val="0090CC"/>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Segoe UI" panose="020B0502040204020203" pitchFamily="34" charset="0"/>
              <a:ea typeface="+mn-ea"/>
              <a:cs typeface="+mn-cs"/>
            </a:endParaRPr>
          </a:p>
        </p:txBody>
      </p:sp>
      <p:sp>
        <p:nvSpPr>
          <p:cNvPr id="14" name="Text Placeholder 7">
            <a:extLst>
              <a:ext uri="{FF2B5EF4-FFF2-40B4-BE49-F238E27FC236}">
                <a16:creationId xmlns:a16="http://schemas.microsoft.com/office/drawing/2014/main" id="{4C8323E8-4EDB-46D3-989D-92A0D4B69809}"/>
              </a:ext>
            </a:extLst>
          </p:cNvPr>
          <p:cNvSpPr txBox="1">
            <a:spLocks/>
          </p:cNvSpPr>
          <p:nvPr userDrawn="1"/>
        </p:nvSpPr>
        <p:spPr>
          <a:xfrm>
            <a:off x="1229340" y="2502274"/>
            <a:ext cx="1501255" cy="79932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accent4"/>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0" b="0" dirty="0">
                <a:solidFill>
                  <a:schemeClr val="bg1"/>
                </a:solidFill>
                <a:latin typeface="Segoe UI" panose="020B0502040204020203" pitchFamily="34" charset="0"/>
              </a:rPr>
              <a:t>01</a:t>
            </a:r>
          </a:p>
        </p:txBody>
      </p:sp>
      <p:sp>
        <p:nvSpPr>
          <p:cNvPr id="33" name="Espace réservé du texte 32">
            <a:extLst>
              <a:ext uri="{FF2B5EF4-FFF2-40B4-BE49-F238E27FC236}">
                <a16:creationId xmlns:a16="http://schemas.microsoft.com/office/drawing/2014/main" id="{A7A6BAB5-DFD6-4F34-8196-7DC0BFCDC9A6}"/>
              </a:ext>
            </a:extLst>
          </p:cNvPr>
          <p:cNvSpPr>
            <a:spLocks noGrp="1"/>
          </p:cNvSpPr>
          <p:nvPr>
            <p:ph type="body" sz="quarter" idx="16"/>
          </p:nvPr>
        </p:nvSpPr>
        <p:spPr>
          <a:xfrm>
            <a:off x="3300914" y="1947934"/>
            <a:ext cx="2628000" cy="1908000"/>
          </a:xfrm>
        </p:spPr>
        <p:txBody>
          <a:bodyPr anchor="ctr" anchorCtr="0"/>
          <a:lstStyle>
            <a:lvl1pPr marL="0" indent="0" algn="ctr">
              <a:buNone/>
              <a:defRPr sz="2400">
                <a:solidFill>
                  <a:schemeClr val="bg1"/>
                </a:solidFill>
              </a:defRPr>
            </a:lvl1pPr>
          </a:lstStyle>
          <a:p>
            <a:pPr lvl="0"/>
            <a:r>
              <a:rPr lang="fr-FR" dirty="0"/>
              <a:t>Cliquez pour modifier les styles du texte du masque</a:t>
            </a:r>
          </a:p>
        </p:txBody>
      </p:sp>
      <p:sp>
        <p:nvSpPr>
          <p:cNvPr id="34" name="Espace réservé du texte 32">
            <a:extLst>
              <a:ext uri="{FF2B5EF4-FFF2-40B4-BE49-F238E27FC236}">
                <a16:creationId xmlns:a16="http://schemas.microsoft.com/office/drawing/2014/main" id="{51A52C0A-9935-4B4F-88E3-B265AD472538}"/>
              </a:ext>
            </a:extLst>
          </p:cNvPr>
          <p:cNvSpPr>
            <a:spLocks noGrp="1"/>
          </p:cNvSpPr>
          <p:nvPr>
            <p:ph type="body" sz="quarter" idx="17"/>
          </p:nvPr>
        </p:nvSpPr>
        <p:spPr>
          <a:xfrm>
            <a:off x="8596055" y="1947934"/>
            <a:ext cx="2628000" cy="1908000"/>
          </a:xfrm>
        </p:spPr>
        <p:txBody>
          <a:bodyPr anchor="ctr" anchorCtr="0"/>
          <a:lstStyle>
            <a:lvl1pPr marL="0" indent="0" algn="ctr">
              <a:buNone/>
              <a:defRPr sz="2400">
                <a:solidFill>
                  <a:schemeClr val="bg1"/>
                </a:solidFill>
              </a:defRPr>
            </a:lvl1pPr>
          </a:lstStyle>
          <a:p>
            <a:pPr lvl="0"/>
            <a:r>
              <a:rPr lang="fr-FR" dirty="0"/>
              <a:t>Cliquez pour modifier les styles du texte du masque</a:t>
            </a:r>
          </a:p>
        </p:txBody>
      </p:sp>
      <p:sp>
        <p:nvSpPr>
          <p:cNvPr id="35" name="Espace réservé du texte 32">
            <a:extLst>
              <a:ext uri="{FF2B5EF4-FFF2-40B4-BE49-F238E27FC236}">
                <a16:creationId xmlns:a16="http://schemas.microsoft.com/office/drawing/2014/main" id="{BEF8B20A-6FE8-4FC6-AE78-091FABE02DA8}"/>
              </a:ext>
            </a:extLst>
          </p:cNvPr>
          <p:cNvSpPr>
            <a:spLocks noGrp="1"/>
          </p:cNvSpPr>
          <p:nvPr>
            <p:ph type="body" sz="quarter" idx="18"/>
          </p:nvPr>
        </p:nvSpPr>
        <p:spPr>
          <a:xfrm>
            <a:off x="665967" y="3863495"/>
            <a:ext cx="2628000" cy="1908000"/>
          </a:xfrm>
        </p:spPr>
        <p:txBody>
          <a:bodyPr anchor="ctr" anchorCtr="0"/>
          <a:lstStyle>
            <a:lvl1pPr marL="0" indent="0" algn="ctr">
              <a:buNone/>
              <a:defRPr sz="2400">
                <a:solidFill>
                  <a:schemeClr val="bg1"/>
                </a:solidFill>
              </a:defRPr>
            </a:lvl1pPr>
          </a:lstStyle>
          <a:p>
            <a:pPr lvl="0"/>
            <a:r>
              <a:rPr lang="fr-FR" dirty="0"/>
              <a:t>Cliquez pour modifier les styles du texte du masque</a:t>
            </a:r>
          </a:p>
        </p:txBody>
      </p:sp>
      <p:sp>
        <p:nvSpPr>
          <p:cNvPr id="37" name="Espace réservé du texte 32">
            <a:extLst>
              <a:ext uri="{FF2B5EF4-FFF2-40B4-BE49-F238E27FC236}">
                <a16:creationId xmlns:a16="http://schemas.microsoft.com/office/drawing/2014/main" id="{CA6FD0DE-2758-4152-BAF6-DC053DCD46C6}"/>
              </a:ext>
            </a:extLst>
          </p:cNvPr>
          <p:cNvSpPr>
            <a:spLocks noGrp="1"/>
          </p:cNvSpPr>
          <p:nvPr>
            <p:ph type="body" sz="quarter" idx="16"/>
          </p:nvPr>
        </p:nvSpPr>
        <p:spPr>
          <a:xfrm>
            <a:off x="5950013" y="3863495"/>
            <a:ext cx="2628000" cy="1908000"/>
          </a:xfrm>
        </p:spPr>
        <p:txBody>
          <a:bodyPr vert="horz" lIns="91440" tIns="45720" rIns="91440" bIns="45720" rtlCol="0" anchor="ctr" anchorCtr="0">
            <a:normAutofit/>
          </a:bodyPr>
          <a:lstStyle>
            <a:lvl1pPr>
              <a:defRPr lang="fr-FR" sz="2400" dirty="0">
                <a:solidFill>
                  <a:schemeClr val="bg1"/>
                </a:solidFill>
              </a:defRPr>
            </a:lvl1pPr>
          </a:lstStyle>
          <a:p>
            <a:pPr marL="0" lvl="0" indent="0" algn="ctr">
              <a:buNone/>
            </a:pPr>
            <a:r>
              <a:rPr lang="fr-FR" dirty="0"/>
              <a:t>Cliquez pour modifier les styles du texte du masque</a:t>
            </a:r>
          </a:p>
        </p:txBody>
      </p:sp>
    </p:spTree>
    <p:custDataLst>
      <p:tags r:id="rId1"/>
    </p:custDataLst>
    <p:extLst>
      <p:ext uri="{BB962C8B-B14F-4D97-AF65-F5344CB8AC3E}">
        <p14:creationId xmlns:p14="http://schemas.microsoft.com/office/powerpoint/2010/main" val="28253272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6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9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20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33" grpId="0">
        <p:tmplLst>
          <p:tmpl>
            <p:tnLst>
              <p:par>
                <p:cTn presetID="10" presetClass="entr" presetSubtype="0" fill="hold" nodeType="withEffect">
                  <p:stCondLst>
                    <p:cond delay="10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tmplLst>
          <p:tmpl>
            <p:tnLst>
              <p:par>
                <p:cTn presetID="10" presetClass="entr" presetSubtype="0" fill="hold" nodeType="withEffect">
                  <p:stCondLst>
                    <p:cond delay="2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p:tmplLst>
          <p:tmpl>
            <p:tnLst>
              <p:par>
                <p:cTn presetID="10" presetClass="entr" presetSubtype="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7" grpId="0">
        <p:tmplLst>
          <p:tmpl>
            <p:tnLst>
              <p:par>
                <p:cTn presetID="10" presetClass="entr" presetSubtype="0" fill="hold" nodeType="withEffect">
                  <p:stCondLst>
                    <p:cond delay="15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211" userDrawn="1">
          <p15:clr>
            <a:srgbClr val="FBAE40"/>
          </p15:clr>
        </p15:guide>
        <p15:guide id="4" pos="7265"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U">
    <p:bg>
      <p:bgPr>
        <a:solidFill>
          <a:srgbClr val="222933"/>
        </a:solidFill>
        <a:effectLst/>
      </p:bgPr>
    </p:bg>
    <p:spTree>
      <p:nvGrpSpPr>
        <p:cNvPr id="1" name=""/>
        <p:cNvGrpSpPr/>
        <p:nvPr/>
      </p:nvGrpSpPr>
      <p:grpSpPr>
        <a:xfrm>
          <a:off x="0" y="0"/>
          <a:ext cx="0" cy="0"/>
          <a:chOff x="0" y="0"/>
          <a:chExt cx="0" cy="0"/>
        </a:xfrm>
      </p:grpSpPr>
      <p:sp>
        <p:nvSpPr>
          <p:cNvPr id="7" name="Parallelogram 13">
            <a:extLst>
              <a:ext uri="{FF2B5EF4-FFF2-40B4-BE49-F238E27FC236}">
                <a16:creationId xmlns:a16="http://schemas.microsoft.com/office/drawing/2014/main" id="{65BB2DDD-F5FC-4ACD-B826-BDD780E846C4}"/>
              </a:ext>
            </a:extLst>
          </p:cNvPr>
          <p:cNvSpPr/>
          <p:nvPr userDrawn="1"/>
        </p:nvSpPr>
        <p:spPr>
          <a:xfrm flipV="1">
            <a:off x="1" y="445"/>
            <a:ext cx="8389074" cy="6857107"/>
          </a:xfrm>
          <a:prstGeom prst="parallelogram">
            <a:avLst>
              <a:gd name="adj" fmla="val 74668"/>
            </a:avLst>
          </a:prstGeom>
          <a:solidFill>
            <a:srgbClr val="55BDFD"/>
          </a:solidFill>
          <a:ln>
            <a:solidFill>
              <a:srgbClr val="55B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ndParaRPr>
          </a:p>
        </p:txBody>
      </p:sp>
      <p:sp>
        <p:nvSpPr>
          <p:cNvPr id="2" name="Titre 1"/>
          <p:cNvSpPr>
            <a:spLocks noGrp="1"/>
          </p:cNvSpPr>
          <p:nvPr>
            <p:ph type="ctrTitle" hasCustomPrompt="1"/>
          </p:nvPr>
        </p:nvSpPr>
        <p:spPr>
          <a:xfrm>
            <a:off x="339365" y="204441"/>
            <a:ext cx="11168422" cy="283239"/>
          </a:xfrm>
        </p:spPr>
        <p:txBody>
          <a:bodyPr lIns="0" tIns="0" rIns="0" bIns="0" anchor="t" anchorCtr="0">
            <a:noAutofit/>
          </a:bodyPr>
          <a:lstStyle>
            <a:lvl1pPr algn="r">
              <a:defRPr sz="2000">
                <a:solidFill>
                  <a:schemeClr val="bg1"/>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5" name="Espace réservé du texte 4">
            <a:extLst>
              <a:ext uri="{FF2B5EF4-FFF2-40B4-BE49-F238E27FC236}">
                <a16:creationId xmlns:a16="http://schemas.microsoft.com/office/drawing/2014/main" id="{2B6266F0-30FC-4A85-96A7-F7D4EC024678}"/>
              </a:ext>
            </a:extLst>
          </p:cNvPr>
          <p:cNvSpPr>
            <a:spLocks noGrp="1"/>
          </p:cNvSpPr>
          <p:nvPr>
            <p:ph type="body" sz="quarter" idx="13"/>
          </p:nvPr>
        </p:nvSpPr>
        <p:spPr>
          <a:xfrm>
            <a:off x="2083443" y="1765298"/>
            <a:ext cx="9435919" cy="3933860"/>
          </a:xfrm>
        </p:spPr>
        <p:txBody>
          <a:bodyPr>
            <a:noAutofit/>
          </a:bodyPr>
          <a:lstStyle>
            <a:lvl1pPr>
              <a:defRPr sz="2400">
                <a:solidFill>
                  <a:schemeClr val="bg1"/>
                </a:solidFill>
                <a:latin typeface="Segoe UI" panose="020B0502040204020203" pitchFamily="34" charset="0"/>
                <a:cs typeface="Segoe UI" panose="020B0502040204020203" pitchFamily="34" charset="0"/>
              </a:defRPr>
            </a:lvl1pPr>
            <a:lvl2pPr>
              <a:defRPr sz="2000">
                <a:solidFill>
                  <a:schemeClr val="bg1"/>
                </a:solidFill>
                <a:latin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cs typeface="Segoe UI" panose="020B0502040204020203" pitchFamily="34" charset="0"/>
              </a:defRPr>
            </a:lvl3pPr>
            <a:lvl4pPr>
              <a:defRPr sz="1600">
                <a:solidFill>
                  <a:schemeClr val="bg1"/>
                </a:solidFill>
                <a:latin typeface="Segoe UI" panose="020B0502040204020203" pitchFamily="34" charset="0"/>
                <a:cs typeface="Segoe UI" panose="020B0502040204020203" pitchFamily="34" charset="0"/>
              </a:defRPr>
            </a:lvl4pPr>
            <a:lvl5pPr>
              <a:defRPr sz="1400">
                <a:solidFill>
                  <a:schemeClr val="bg1"/>
                </a:solidFill>
                <a:latin typeface="Segoe UI" panose="020B0502040204020203" pitchFamily="34" charset="0"/>
                <a:cs typeface="Segoe UI" panose="020B0502040204020203"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339365" y="487681"/>
            <a:ext cx="11179997" cy="396209"/>
          </a:xfrm>
        </p:spPr>
        <p:txBody>
          <a:bodyPr lIns="0" tIns="0" rIns="0" bIns="0">
            <a:noAutofit/>
          </a:bodyPr>
          <a:lstStyle>
            <a:lvl1pPr marL="0" indent="0" algn="r">
              <a:buNone/>
              <a:defRPr sz="2000" b="1">
                <a:solidFill>
                  <a:srgbClr val="55BDFD"/>
                </a:solidFill>
                <a:latin typeface="Segoe UI" panose="020B0502040204020203" pitchFamily="34" charset="0"/>
                <a:cs typeface="Segoe UI" panose="020B0502040204020203" pitchFamily="34" charset="0"/>
              </a:defRPr>
            </a:lvl1pPr>
          </a:lstStyle>
          <a:p>
            <a:pPr lvl="0"/>
            <a:r>
              <a:rPr lang="fr-FR" dirty="0"/>
              <a:t>titre</a:t>
            </a:r>
          </a:p>
        </p:txBody>
      </p:sp>
    </p:spTree>
    <p:custDataLst>
      <p:tags r:id="rId1"/>
    </p:custDataLst>
    <p:extLst>
      <p:ext uri="{BB962C8B-B14F-4D97-AF65-F5344CB8AC3E}">
        <p14:creationId xmlns:p14="http://schemas.microsoft.com/office/powerpoint/2010/main" val="23357270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0-#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 BLC">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39365" y="204441"/>
            <a:ext cx="11168422" cy="283239"/>
          </a:xfrm>
        </p:spPr>
        <p:txBody>
          <a:bodyPr lIns="0" tIns="0" rIns="0" bIns="0" anchor="t" anchorCtr="0">
            <a:noAutofit/>
          </a:bodyPr>
          <a:lstStyle>
            <a:lvl1pPr algn="r">
              <a:defRPr sz="2000">
                <a:solidFill>
                  <a:srgbClr val="222933"/>
                </a:solidFill>
                <a:latin typeface="Segoe UI Light" panose="020B0502040204020203" pitchFamily="34" charset="0"/>
                <a:cs typeface="Segoe UI Light" panose="020B0502040204020203" pitchFamily="34" charset="0"/>
              </a:defRPr>
            </a:lvl1pPr>
          </a:lstStyle>
          <a:p>
            <a:r>
              <a:rPr lang="fr-FR" dirty="0"/>
              <a:t>Titre de la vidéo</a:t>
            </a:r>
          </a:p>
        </p:txBody>
      </p:sp>
      <p:sp>
        <p:nvSpPr>
          <p:cNvPr id="6" name="Rectangle 5">
            <a:extLst>
              <a:ext uri="{FF2B5EF4-FFF2-40B4-BE49-F238E27FC236}">
                <a16:creationId xmlns:a16="http://schemas.microsoft.com/office/drawing/2014/main" id="{DE9D5B2E-5FD0-475B-84C5-B9731DCD7525}"/>
              </a:ext>
            </a:extLst>
          </p:cNvPr>
          <p:cNvSpPr/>
          <p:nvPr userDrawn="1"/>
        </p:nvSpPr>
        <p:spPr>
          <a:xfrm>
            <a:off x="11519362" y="-4764"/>
            <a:ext cx="684213" cy="684213"/>
          </a:xfrm>
          <a:custGeom>
            <a:avLst/>
            <a:gdLst>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684213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209550 w 684213"/>
              <a:gd name="connsiteY3" fmla="*/ 407988 h 684213"/>
              <a:gd name="connsiteX4" fmla="*/ 0 w 684213"/>
              <a:gd name="connsiteY4" fmla="*/ 0 h 684213"/>
              <a:gd name="connsiteX0" fmla="*/ 0 w 684213"/>
              <a:gd name="connsiteY0" fmla="*/ 0 h 684213"/>
              <a:gd name="connsiteX1" fmla="*/ 684213 w 684213"/>
              <a:gd name="connsiteY1" fmla="*/ 0 h 684213"/>
              <a:gd name="connsiteX2" fmla="*/ 684213 w 684213"/>
              <a:gd name="connsiteY2" fmla="*/ 684213 h 684213"/>
              <a:gd name="connsiteX3" fmla="*/ 0 w 684213"/>
              <a:gd name="connsiteY3" fmla="*/ 0 h 684213"/>
            </a:gdLst>
            <a:ahLst/>
            <a:cxnLst>
              <a:cxn ang="0">
                <a:pos x="connsiteX0" y="connsiteY0"/>
              </a:cxn>
              <a:cxn ang="0">
                <a:pos x="connsiteX1" y="connsiteY1"/>
              </a:cxn>
              <a:cxn ang="0">
                <a:pos x="connsiteX2" y="connsiteY2"/>
              </a:cxn>
              <a:cxn ang="0">
                <a:pos x="connsiteX3" y="connsiteY3"/>
              </a:cxn>
            </a:cxnLst>
            <a:rect l="l" t="t" r="r" b="b"/>
            <a:pathLst>
              <a:path w="684213" h="684213">
                <a:moveTo>
                  <a:pt x="0" y="0"/>
                </a:moveTo>
                <a:lnTo>
                  <a:pt x="684213" y="0"/>
                </a:lnTo>
                <a:lnTo>
                  <a:pt x="684213" y="684213"/>
                </a:lnTo>
                <a:lnTo>
                  <a:pt x="0" y="0"/>
                </a:lnTo>
                <a:close/>
              </a:path>
            </a:pathLst>
          </a:cu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endParaRPr>
          </a:p>
        </p:txBody>
      </p:sp>
      <p:sp>
        <p:nvSpPr>
          <p:cNvPr id="5" name="Espace réservé du texte 4">
            <a:extLst>
              <a:ext uri="{FF2B5EF4-FFF2-40B4-BE49-F238E27FC236}">
                <a16:creationId xmlns:a16="http://schemas.microsoft.com/office/drawing/2014/main" id="{2B6266F0-30FC-4A85-96A7-F7D4EC024678}"/>
              </a:ext>
            </a:extLst>
          </p:cNvPr>
          <p:cNvSpPr>
            <a:spLocks noGrp="1"/>
          </p:cNvSpPr>
          <p:nvPr>
            <p:ph type="body" sz="quarter" idx="13"/>
          </p:nvPr>
        </p:nvSpPr>
        <p:spPr>
          <a:xfrm>
            <a:off x="2083443" y="1765298"/>
            <a:ext cx="9435919" cy="3933860"/>
          </a:xfrm>
        </p:spPr>
        <p:txBody>
          <a:bodyPr>
            <a:noAutofit/>
          </a:bodyPr>
          <a:lstStyle>
            <a:lvl1pPr>
              <a:defRPr sz="2400">
                <a:solidFill>
                  <a:srgbClr val="222933"/>
                </a:solidFill>
                <a:latin typeface="Segoe UI" panose="020B0502040204020203" pitchFamily="34" charset="0"/>
                <a:cs typeface="Segoe UI" panose="020B0502040204020203" pitchFamily="34" charset="0"/>
              </a:defRPr>
            </a:lvl1pPr>
            <a:lvl2pPr>
              <a:defRPr sz="2000">
                <a:solidFill>
                  <a:srgbClr val="222933"/>
                </a:solidFill>
                <a:latin typeface="Segoe UI" panose="020B0502040204020203" pitchFamily="34" charset="0"/>
                <a:cs typeface="Segoe UI" panose="020B0502040204020203" pitchFamily="34" charset="0"/>
              </a:defRPr>
            </a:lvl2pPr>
            <a:lvl3pPr>
              <a:defRPr sz="1800">
                <a:solidFill>
                  <a:srgbClr val="222933"/>
                </a:solidFill>
                <a:latin typeface="Segoe UI" panose="020B0502040204020203" pitchFamily="34" charset="0"/>
                <a:cs typeface="Segoe UI" panose="020B0502040204020203" pitchFamily="34" charset="0"/>
              </a:defRPr>
            </a:lvl3pPr>
            <a:lvl4pPr>
              <a:defRPr sz="1600">
                <a:solidFill>
                  <a:srgbClr val="222933"/>
                </a:solidFill>
                <a:latin typeface="Segoe UI" panose="020B0502040204020203" pitchFamily="34" charset="0"/>
                <a:cs typeface="Segoe UI" panose="020B0502040204020203" pitchFamily="34" charset="0"/>
              </a:defRPr>
            </a:lvl4pPr>
            <a:lvl5pPr>
              <a:defRPr sz="1400">
                <a:solidFill>
                  <a:srgbClr val="222933"/>
                </a:solidFill>
                <a:latin typeface="Segoe UI" panose="020B0502040204020203" pitchFamily="34" charset="0"/>
                <a:cs typeface="Segoe UI" panose="020B0502040204020203"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du texte 19">
            <a:extLst>
              <a:ext uri="{FF2B5EF4-FFF2-40B4-BE49-F238E27FC236}">
                <a16:creationId xmlns:a16="http://schemas.microsoft.com/office/drawing/2014/main" id="{7608B776-A8BC-4A36-9D8C-9536654CE279}"/>
              </a:ext>
            </a:extLst>
          </p:cNvPr>
          <p:cNvSpPr>
            <a:spLocks noGrp="1"/>
          </p:cNvSpPr>
          <p:nvPr>
            <p:ph type="body" sz="quarter" idx="14" hasCustomPrompt="1"/>
          </p:nvPr>
        </p:nvSpPr>
        <p:spPr>
          <a:xfrm>
            <a:off x="339365" y="487681"/>
            <a:ext cx="11179997" cy="396209"/>
          </a:xfrm>
        </p:spPr>
        <p:txBody>
          <a:bodyPr lIns="0" tIns="0" rIns="0" bIns="0">
            <a:noAutofit/>
          </a:bodyPr>
          <a:lstStyle>
            <a:lvl1pPr marL="0" indent="0" algn="r">
              <a:buNone/>
              <a:defRPr sz="2000" b="1">
                <a:solidFill>
                  <a:srgbClr val="55BDFD"/>
                </a:solidFill>
                <a:latin typeface="Segoe UI" panose="020B0502040204020203" pitchFamily="34" charset="0"/>
                <a:cs typeface="Segoe UI" panose="020B0502040204020203" pitchFamily="34" charset="0"/>
              </a:defRPr>
            </a:lvl1pPr>
          </a:lstStyle>
          <a:p>
            <a:pPr lvl="0"/>
            <a:r>
              <a:rPr lang="fr-FR" dirty="0"/>
              <a:t>titre</a:t>
            </a:r>
          </a:p>
        </p:txBody>
      </p:sp>
    </p:spTree>
    <p:custDataLst>
      <p:tags r:id="rId1"/>
    </p:custDataLst>
    <p:extLst>
      <p:ext uri="{BB962C8B-B14F-4D97-AF65-F5344CB8AC3E}">
        <p14:creationId xmlns:p14="http://schemas.microsoft.com/office/powerpoint/2010/main" val="14287238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ags" Target="../tags/tag24.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ustDataLst>
      <p:tags r:id="rId23"/>
    </p:custDataLst>
    <p:extLst>
      <p:ext uri="{BB962C8B-B14F-4D97-AF65-F5344CB8AC3E}">
        <p14:creationId xmlns:p14="http://schemas.microsoft.com/office/powerpoint/2010/main" val="43460235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19" r:id="rId4"/>
    <p:sldLayoutId id="2147483703" r:id="rId5"/>
    <p:sldLayoutId id="2147483704" r:id="rId6"/>
    <p:sldLayoutId id="2147483705" r:id="rId7"/>
    <p:sldLayoutId id="2147483706" r:id="rId8"/>
    <p:sldLayoutId id="2147483707" r:id="rId9"/>
    <p:sldLayoutId id="2147483720" r:id="rId10"/>
    <p:sldLayoutId id="2147483721"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8" r:id="rId20"/>
    <p:sldLayoutId id="2147483694" r:id="rId2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ustDataLst>
      <p:tags r:id="rId20"/>
    </p:custDataLst>
    <p:extLst>
      <p:ext uri="{BB962C8B-B14F-4D97-AF65-F5344CB8AC3E}">
        <p14:creationId xmlns:p14="http://schemas.microsoft.com/office/powerpoint/2010/main" val="215671051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microsoft.com/office/2018/10/relationships/comments" Target="../comments/modernComment_100_7E923C18.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image" Target="../media/image21.png"/><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notesSlide" Target="../notesSlides/notesSlide1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slideLayout" Target="../slideLayouts/slideLayout9.xml"/><Relationship Id="rId5" Type="http://schemas.openxmlformats.org/officeDocument/2006/relationships/tags" Target="../tags/tag98.xml"/><Relationship Id="rId10" Type="http://schemas.openxmlformats.org/officeDocument/2006/relationships/tags" Target="../tags/tag103.xml"/><Relationship Id="rId4" Type="http://schemas.openxmlformats.org/officeDocument/2006/relationships/tags" Target="../tags/tag97.xml"/><Relationship Id="rId9" Type="http://schemas.openxmlformats.org/officeDocument/2006/relationships/tags" Target="../tags/tag102.xml"/></Relationships>
</file>

<file path=ppt/slides/_rels/slide11.xml.rels><?xml version="1.0" encoding="UTF-8" standalone="yes"?>
<Relationships xmlns="http://schemas.openxmlformats.org/package/2006/relationships"><Relationship Id="rId3" Type="http://schemas.openxmlformats.org/officeDocument/2006/relationships/tags" Target="../tags/tag106.xml"/><Relationship Id="rId7" Type="http://schemas.openxmlformats.org/officeDocument/2006/relationships/notesSlide" Target="../notesSlides/notesSlide11.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Layout" Target="../slideLayouts/slideLayout9.xml"/><Relationship Id="rId5" Type="http://schemas.openxmlformats.org/officeDocument/2006/relationships/tags" Target="../tags/tag108.xml"/><Relationship Id="rId4" Type="http://schemas.openxmlformats.org/officeDocument/2006/relationships/tags" Target="../tags/tag107.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tags" Target="../tags/tag111.xml"/><Relationship Id="rId7" Type="http://schemas.openxmlformats.org/officeDocument/2006/relationships/tags" Target="../tags/tag115.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9"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tags" Target="../tags/tag118.xml"/><Relationship Id="rId7" Type="http://schemas.openxmlformats.org/officeDocument/2006/relationships/notesSlide" Target="../notesSlides/notesSlide13.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slideLayout" Target="../slideLayouts/slideLayout9.xml"/><Relationship Id="rId5" Type="http://schemas.openxmlformats.org/officeDocument/2006/relationships/tags" Target="../tags/tag120.xml"/><Relationship Id="rId4" Type="http://schemas.openxmlformats.org/officeDocument/2006/relationships/tags" Target="../tags/tag119.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123.xml"/><Relationship Id="rId7" Type="http://schemas.openxmlformats.org/officeDocument/2006/relationships/slideLayout" Target="../slideLayouts/slideLayout9.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5" Type="http://schemas.openxmlformats.org/officeDocument/2006/relationships/tags" Target="../tags/tag125.xml"/><Relationship Id="rId10" Type="http://schemas.openxmlformats.org/officeDocument/2006/relationships/image" Target="../media/image23.png"/><Relationship Id="rId4" Type="http://schemas.openxmlformats.org/officeDocument/2006/relationships/tags" Target="../tags/tag124.xml"/><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notesSlide" Target="../notesSlides/notesSlide15.xml"/><Relationship Id="rId5" Type="http://schemas.openxmlformats.org/officeDocument/2006/relationships/slideLayout" Target="../slideLayouts/slideLayout15.xml"/><Relationship Id="rId4" Type="http://schemas.openxmlformats.org/officeDocument/2006/relationships/tags" Target="../tags/tag130.xml"/></Relationships>
</file>

<file path=ppt/slides/_rels/slide16.xml.rels><?xml version="1.0" encoding="UTF-8" standalone="yes"?>
<Relationships xmlns="http://schemas.openxmlformats.org/package/2006/relationships"><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notesSlide" Target="../notesSlides/notesSlide16.xml"/><Relationship Id="rId5" Type="http://schemas.openxmlformats.org/officeDocument/2006/relationships/slideLayout" Target="../slideLayouts/slideLayout15.xml"/><Relationship Id="rId4" Type="http://schemas.openxmlformats.org/officeDocument/2006/relationships/tags" Target="../tags/tag134.xml"/></Relationships>
</file>

<file path=ppt/slides/_rels/slide17.xml.rels><?xml version="1.0" encoding="UTF-8" standalone="yes"?>
<Relationships xmlns="http://schemas.openxmlformats.org/package/2006/relationships"><Relationship Id="rId3" Type="http://schemas.openxmlformats.org/officeDocument/2006/relationships/tags" Target="../tags/tag137.xml"/><Relationship Id="rId7" Type="http://schemas.openxmlformats.org/officeDocument/2006/relationships/notesSlide" Target="../notesSlides/notesSlide17.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slideLayout" Target="../slideLayouts/slideLayout9.xml"/><Relationship Id="rId5" Type="http://schemas.openxmlformats.org/officeDocument/2006/relationships/tags" Target="../tags/tag139.xml"/><Relationship Id="rId4" Type="http://schemas.openxmlformats.org/officeDocument/2006/relationships/tags" Target="../tags/tag138.xml"/></Relationships>
</file>

<file path=ppt/slides/_rels/slide18.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notesSlide" Target="../notesSlides/notesSlide18.xml"/><Relationship Id="rId5" Type="http://schemas.openxmlformats.org/officeDocument/2006/relationships/slideLayout" Target="../slideLayouts/slideLayout15.xml"/><Relationship Id="rId4" Type="http://schemas.openxmlformats.org/officeDocument/2006/relationships/tags" Target="../tags/tag143.xml"/></Relationships>
</file>

<file path=ppt/slides/_rels/slide19.xml.rels><?xml version="1.0" encoding="UTF-8" standalone="yes"?>
<Relationships xmlns="http://schemas.openxmlformats.org/package/2006/relationships"><Relationship Id="rId3" Type="http://schemas.openxmlformats.org/officeDocument/2006/relationships/tags" Target="../tags/tag146.xml"/><Relationship Id="rId7" Type="http://schemas.openxmlformats.org/officeDocument/2006/relationships/image" Target="../media/image24.jpg"/><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notesSlide" Target="../notesSlides/notesSlide19.xml"/><Relationship Id="rId5" Type="http://schemas.openxmlformats.org/officeDocument/2006/relationships/slideLayout" Target="../slideLayouts/slideLayout19.xml"/><Relationship Id="rId4" Type="http://schemas.openxmlformats.org/officeDocument/2006/relationships/tags" Target="../tags/tag147.xml"/></Relationships>
</file>

<file path=ppt/slides/_rels/slide2.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tags" Target="../tags/tag49.xml"/></Relationships>
</file>

<file path=ppt/slides/_rels/slide20.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notesSlide" Target="../notesSlides/notesSlide20.xml"/><Relationship Id="rId5" Type="http://schemas.openxmlformats.org/officeDocument/2006/relationships/slideLayout" Target="../slideLayouts/slideLayout38.xml"/><Relationship Id="rId4" Type="http://schemas.openxmlformats.org/officeDocument/2006/relationships/tags" Target="../tags/tag151.xml"/></Relationships>
</file>

<file path=ppt/slides/_rels/slide3.xml.rels><?xml version="1.0" encoding="UTF-8" standalone="yes"?>
<Relationships xmlns="http://schemas.openxmlformats.org/package/2006/relationships"><Relationship Id="rId3" Type="http://schemas.openxmlformats.org/officeDocument/2006/relationships/tags" Target="../tags/tag52.xml"/><Relationship Id="rId7" Type="http://schemas.openxmlformats.org/officeDocument/2006/relationships/image" Target="../media/image9.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notesSlide" Target="../notesSlides/notesSlide3.xml"/><Relationship Id="rId5" Type="http://schemas.openxmlformats.org/officeDocument/2006/relationships/slideLayout" Target="../slideLayouts/slideLayout9.xml"/><Relationship Id="rId4" Type="http://schemas.openxmlformats.org/officeDocument/2006/relationships/tags" Target="../tags/tag53.xml"/></Relationships>
</file>

<file path=ppt/slides/_rels/slide4.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image" Target="../media/image10.png"/><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notesSlide" Target="../notesSlides/notesSlide4.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slideLayout" Target="../slideLayouts/slideLayout9.xml"/><Relationship Id="rId5" Type="http://schemas.openxmlformats.org/officeDocument/2006/relationships/tags" Target="../tags/tag58.xml"/><Relationship Id="rId10" Type="http://schemas.openxmlformats.org/officeDocument/2006/relationships/tags" Target="../tags/tag63.xml"/><Relationship Id="rId4" Type="http://schemas.openxmlformats.org/officeDocument/2006/relationships/tags" Target="../tags/tag57.xml"/><Relationship Id="rId9" Type="http://schemas.openxmlformats.org/officeDocument/2006/relationships/tags" Target="../tags/tag6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66.xml"/><Relationship Id="rId7" Type="http://schemas.openxmlformats.org/officeDocument/2006/relationships/notesSlide" Target="../notesSlides/notesSlide5.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Layout" Target="../slideLayouts/slideLayout9.xml"/><Relationship Id="rId5" Type="http://schemas.openxmlformats.org/officeDocument/2006/relationships/tags" Target="../tags/tag68.xml"/><Relationship Id="rId4" Type="http://schemas.openxmlformats.org/officeDocument/2006/relationships/tags" Target="../tags/tag67.xml"/><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71.xml"/><Relationship Id="rId7" Type="http://schemas.openxmlformats.org/officeDocument/2006/relationships/notesSlide" Target="../notesSlides/notesSlide6.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Layout" Target="../slideLayouts/slideLayout9.xml"/><Relationship Id="rId5" Type="http://schemas.openxmlformats.org/officeDocument/2006/relationships/tags" Target="../tags/tag73.xml"/><Relationship Id="rId4" Type="http://schemas.openxmlformats.org/officeDocument/2006/relationships/tags" Target="../tags/tag72.xml"/></Relationships>
</file>

<file path=ppt/slides/_rels/slide7.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notesSlide" Target="../notesSlides/notesSlide7.xml"/><Relationship Id="rId18" Type="http://schemas.openxmlformats.org/officeDocument/2006/relationships/image" Target="../media/image18.png"/><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slideLayout" Target="../slideLayouts/slideLayout9.xml"/><Relationship Id="rId17" Type="http://schemas.openxmlformats.org/officeDocument/2006/relationships/image" Target="../media/image17.svg"/><Relationship Id="rId2" Type="http://schemas.openxmlformats.org/officeDocument/2006/relationships/tags" Target="../tags/tag75.xml"/><Relationship Id="rId16" Type="http://schemas.openxmlformats.org/officeDocument/2006/relationships/image" Target="../media/image16.pn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image" Target="../media/image15.png"/><Relationship Id="rId10" Type="http://schemas.openxmlformats.org/officeDocument/2006/relationships/tags" Target="../tags/tag83.xml"/><Relationship Id="rId19" Type="http://schemas.openxmlformats.org/officeDocument/2006/relationships/image" Target="../media/image19.svg"/><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87.xml"/><Relationship Id="rId7" Type="http://schemas.openxmlformats.org/officeDocument/2006/relationships/notesSlide" Target="../notesSlides/notesSlide8.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Layout" Target="../slideLayouts/slideLayout9.xml"/><Relationship Id="rId5" Type="http://schemas.openxmlformats.org/officeDocument/2006/relationships/tags" Target="../tags/tag89.xml"/><Relationship Id="rId4" Type="http://schemas.openxmlformats.org/officeDocument/2006/relationships/tags" Target="../tags/tag88.xml"/></Relationships>
</file>

<file path=ppt/slides/_rels/slide9.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notesSlide" Target="../notesSlides/notesSlide9.xml"/><Relationship Id="rId5" Type="http://schemas.openxmlformats.org/officeDocument/2006/relationships/slideLayout" Target="../slideLayouts/slideLayout15.xml"/><Relationship Id="rId4" Type="http://schemas.openxmlformats.org/officeDocument/2006/relationships/tags" Target="../tags/tag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A20465-108C-484C-98C8-D5CC05D665E3}"/>
              </a:ext>
            </a:extLst>
          </p:cNvPr>
          <p:cNvSpPr>
            <a:spLocks noGrp="1"/>
          </p:cNvSpPr>
          <p:nvPr>
            <p:ph type="ctrTitle"/>
            <p:custDataLst>
              <p:tags r:id="rId2"/>
            </p:custDataLst>
          </p:nvPr>
        </p:nvSpPr>
        <p:spPr/>
        <p:txBody>
          <a:bodyPr>
            <a:normAutofit fontScale="90000"/>
          </a:bodyPr>
          <a:lstStyle/>
          <a:p>
            <a:r>
              <a:rPr lang="fr-FR" dirty="0"/>
              <a:t>Le développement </a:t>
            </a:r>
            <a:br>
              <a:rPr lang="fr-FR" dirty="0"/>
            </a:br>
            <a:r>
              <a:rPr lang="fr-FR" dirty="0"/>
              <a:t>d’une application mobile </a:t>
            </a:r>
            <a:br>
              <a:rPr lang="fr-FR" dirty="0"/>
            </a:br>
            <a:r>
              <a:rPr lang="fr-FR" dirty="0"/>
              <a:t>sous Android</a:t>
            </a:r>
          </a:p>
        </p:txBody>
      </p:sp>
      <p:sp>
        <p:nvSpPr>
          <p:cNvPr id="3" name="Sous-titre 2">
            <a:extLst>
              <a:ext uri="{FF2B5EF4-FFF2-40B4-BE49-F238E27FC236}">
                <a16:creationId xmlns:a16="http://schemas.microsoft.com/office/drawing/2014/main" id="{82D9C71C-7792-488F-828F-F9378DF293F0}"/>
              </a:ext>
            </a:extLst>
          </p:cNvPr>
          <p:cNvSpPr>
            <a:spLocks noGrp="1"/>
          </p:cNvSpPr>
          <p:nvPr>
            <p:ph type="subTitle" idx="1"/>
            <p:custDataLst>
              <p:tags r:id="rId3"/>
            </p:custDataLst>
          </p:nvPr>
        </p:nvSpPr>
        <p:spPr/>
        <p:txBody>
          <a:bodyPr/>
          <a:lstStyle/>
          <a:p>
            <a:r>
              <a:rPr lang="fr-FR" dirty="0"/>
              <a:t>Module 02 – Développement des interfaces graphiques</a:t>
            </a:r>
          </a:p>
        </p:txBody>
      </p:sp>
    </p:spTree>
    <p:custDataLst>
      <p:tags r:id="rId1"/>
    </p:custDataLst>
    <p:extLst>
      <p:ext uri="{BB962C8B-B14F-4D97-AF65-F5344CB8AC3E}">
        <p14:creationId xmlns:p14="http://schemas.microsoft.com/office/powerpoint/2010/main" val="2123512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6"/>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3DF858A-2ECC-436C-B594-630F7F1CD1C3}"/>
              </a:ext>
            </a:extLst>
          </p:cNvPr>
          <p:cNvSpPr>
            <a:spLocks noGrp="1"/>
          </p:cNvSpPr>
          <p:nvPr>
            <p:ph type="ctrTitle"/>
            <p:custDataLst>
              <p:tags r:id="rId2"/>
            </p:custDataLst>
          </p:nvPr>
        </p:nvSpPr>
        <p:spPr/>
        <p:txBody>
          <a:bodyPr/>
          <a:lstStyle/>
          <a:p>
            <a:r>
              <a:rPr lang="fr-FR"/>
              <a:t>Développement des interfaces graphiques</a:t>
            </a:r>
          </a:p>
        </p:txBody>
      </p:sp>
      <p:sp>
        <p:nvSpPr>
          <p:cNvPr id="5" name="Espace réservé du texte 4">
            <a:extLst>
              <a:ext uri="{FF2B5EF4-FFF2-40B4-BE49-F238E27FC236}">
                <a16:creationId xmlns:a16="http://schemas.microsoft.com/office/drawing/2014/main" id="{E1F62127-A159-434C-B92E-5170773DAF71}"/>
              </a:ext>
            </a:extLst>
          </p:cNvPr>
          <p:cNvSpPr>
            <a:spLocks noGrp="1"/>
          </p:cNvSpPr>
          <p:nvPr>
            <p:ph type="body" sz="quarter" idx="13"/>
            <p:custDataLst>
              <p:tags r:id="rId3"/>
            </p:custDataLst>
          </p:nvPr>
        </p:nvSpPr>
        <p:spPr/>
        <p:txBody>
          <a:bodyPr/>
          <a:lstStyle/>
          <a:p>
            <a:pPr marL="0" indent="0">
              <a:buNone/>
            </a:pPr>
            <a:r>
              <a:rPr lang="fr-FR" b="1" dirty="0"/>
              <a:t>Accéder aux ressources</a:t>
            </a:r>
          </a:p>
        </p:txBody>
      </p:sp>
      <p:sp>
        <p:nvSpPr>
          <p:cNvPr id="6" name="Espace réservé du texte 5">
            <a:extLst>
              <a:ext uri="{FF2B5EF4-FFF2-40B4-BE49-F238E27FC236}">
                <a16:creationId xmlns:a16="http://schemas.microsoft.com/office/drawing/2014/main" id="{7F4F8F9D-F07E-4165-A736-A16F789F02FE}"/>
              </a:ext>
            </a:extLst>
          </p:cNvPr>
          <p:cNvSpPr>
            <a:spLocks noGrp="1"/>
          </p:cNvSpPr>
          <p:nvPr>
            <p:ph type="body" sz="quarter" idx="14"/>
            <p:custDataLst>
              <p:tags r:id="rId4"/>
            </p:custDataLst>
          </p:nvPr>
        </p:nvSpPr>
        <p:spPr/>
        <p:txBody>
          <a:bodyPr/>
          <a:lstStyle/>
          <a:p>
            <a:r>
              <a:rPr lang="fr-FR"/>
              <a:t>Les ressources</a:t>
            </a:r>
          </a:p>
        </p:txBody>
      </p:sp>
      <p:pic>
        <p:nvPicPr>
          <p:cNvPr id="64" name="Picture 2" descr="Image associée">
            <a:extLst>
              <a:ext uri="{FF2B5EF4-FFF2-40B4-BE49-F238E27FC236}">
                <a16:creationId xmlns:a16="http://schemas.microsoft.com/office/drawing/2014/main" id="{5F3C8354-F73A-44F8-8CD4-240346EE1983}"/>
              </a:ext>
            </a:extLst>
          </p:cNvPr>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2723371" y="3880794"/>
            <a:ext cx="1614714" cy="1614714"/>
          </a:xfrm>
          <a:prstGeom prst="rect">
            <a:avLst/>
          </a:prstGeom>
          <a:noFill/>
          <a:extLst>
            <a:ext uri="{909E8E84-426E-40DD-AFC4-6F175D3DCCD1}">
              <a14:hiddenFill xmlns:a14="http://schemas.microsoft.com/office/drawing/2010/main">
                <a:solidFill>
                  <a:srgbClr val="FFFFFF"/>
                </a:solidFill>
              </a14:hiddenFill>
            </a:ext>
          </a:extLst>
        </p:spPr>
      </p:pic>
      <p:sp>
        <p:nvSpPr>
          <p:cNvPr id="65" name="ZoneTexte 64">
            <a:extLst>
              <a:ext uri="{FF2B5EF4-FFF2-40B4-BE49-F238E27FC236}">
                <a16:creationId xmlns:a16="http://schemas.microsoft.com/office/drawing/2014/main" id="{B03639A6-D7CC-4544-BDD6-D60EA934D991}"/>
              </a:ext>
            </a:extLst>
          </p:cNvPr>
          <p:cNvSpPr txBox="1"/>
          <p:nvPr>
            <p:custDataLst>
              <p:tags r:id="rId6"/>
            </p:custDataLst>
          </p:nvPr>
        </p:nvSpPr>
        <p:spPr>
          <a:xfrm>
            <a:off x="5485185" y="2343456"/>
            <a:ext cx="2123144" cy="440040"/>
          </a:xfrm>
          <a:prstGeom prst="rect">
            <a:avLst/>
          </a:prstGeom>
        </p:spPr>
        <p:txBody>
          <a:bodyPr vert="horz" wrap="square" lIns="91440" tIns="45720" rIns="91440" bIns="45720" rtlCol="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a:ln>
                  <a:noFill/>
                </a:ln>
                <a:solidFill>
                  <a:srgbClr val="34364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Dans le code :</a:t>
            </a:r>
          </a:p>
        </p:txBody>
      </p:sp>
      <p:sp>
        <p:nvSpPr>
          <p:cNvPr id="66" name="ZoneTexte 65">
            <a:extLst>
              <a:ext uri="{FF2B5EF4-FFF2-40B4-BE49-F238E27FC236}">
                <a16:creationId xmlns:a16="http://schemas.microsoft.com/office/drawing/2014/main" id="{34933977-3CB0-4639-AEEE-04221FD3E2CB}"/>
              </a:ext>
            </a:extLst>
          </p:cNvPr>
          <p:cNvSpPr txBox="1"/>
          <p:nvPr>
            <p:custDataLst>
              <p:tags r:id="rId7"/>
            </p:custDataLst>
          </p:nvPr>
        </p:nvSpPr>
        <p:spPr>
          <a:xfrm>
            <a:off x="5485185" y="3880794"/>
            <a:ext cx="2123144" cy="440040"/>
          </a:xfrm>
          <a:prstGeom prst="rect">
            <a:avLst/>
          </a:prstGeom>
        </p:spPr>
        <p:txBody>
          <a:bodyPr vert="horz" wrap="square" lIns="91440" tIns="45720" rIns="91440" bIns="45720" rtlCol="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a:ln>
                  <a:noFill/>
                </a:ln>
                <a:solidFill>
                  <a:srgbClr val="34364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Dans le XML :</a:t>
            </a:r>
          </a:p>
        </p:txBody>
      </p:sp>
      <p:sp>
        <p:nvSpPr>
          <p:cNvPr id="67" name="Rectangle 66">
            <a:extLst>
              <a:ext uri="{FF2B5EF4-FFF2-40B4-BE49-F238E27FC236}">
                <a16:creationId xmlns:a16="http://schemas.microsoft.com/office/drawing/2014/main" id="{CF3D726D-4048-4EC4-97DE-10F5F6C43BCE}"/>
              </a:ext>
            </a:extLst>
          </p:cNvPr>
          <p:cNvSpPr/>
          <p:nvPr>
            <p:custDataLst>
              <p:tags r:id="rId8"/>
            </p:custDataLst>
          </p:nvPr>
        </p:nvSpPr>
        <p:spPr>
          <a:xfrm>
            <a:off x="8021580" y="2828355"/>
            <a:ext cx="2114681" cy="369332"/>
          </a:xfrm>
          <a:prstGeom prst="rect">
            <a:avLst/>
          </a:prstGeom>
        </p:spPr>
        <p:txBody>
          <a:bodyPr wrap="none">
            <a:spAutoFit/>
          </a:bodyPr>
          <a:lstStyle/>
          <a:p>
            <a:r>
              <a:rPr lang="fr-FR" err="1">
                <a:solidFill>
                  <a:srgbClr val="000000"/>
                </a:solidFill>
                <a:latin typeface="Courier New" panose="02070309020205020404" pitchFamily="49" charset="0"/>
                <a:cs typeface="Courier New" panose="02070309020205020404" pitchFamily="49" charset="0"/>
              </a:rPr>
              <a:t>R.string.hello</a:t>
            </a:r>
            <a:endParaRPr lang="fr-FR">
              <a:latin typeface="Courier New" panose="02070309020205020404" pitchFamily="49" charset="0"/>
              <a:cs typeface="Courier New" panose="02070309020205020404" pitchFamily="49" charset="0"/>
            </a:endParaRPr>
          </a:p>
        </p:txBody>
      </p:sp>
      <p:sp>
        <p:nvSpPr>
          <p:cNvPr id="68" name="Rectangle 67">
            <a:extLst>
              <a:ext uri="{FF2B5EF4-FFF2-40B4-BE49-F238E27FC236}">
                <a16:creationId xmlns:a16="http://schemas.microsoft.com/office/drawing/2014/main" id="{8EF330B2-FA38-444F-8472-C9DDEE0F6E62}"/>
              </a:ext>
            </a:extLst>
          </p:cNvPr>
          <p:cNvSpPr/>
          <p:nvPr>
            <p:custDataLst>
              <p:tags r:id="rId9"/>
            </p:custDataLst>
          </p:nvPr>
        </p:nvSpPr>
        <p:spPr>
          <a:xfrm>
            <a:off x="8021580" y="3252226"/>
            <a:ext cx="3217547" cy="369332"/>
          </a:xfrm>
          <a:prstGeom prst="rect">
            <a:avLst/>
          </a:prstGeom>
        </p:spPr>
        <p:txBody>
          <a:bodyPr wrap="none">
            <a:spAutoFit/>
          </a:bodyPr>
          <a:lstStyle/>
          <a:p>
            <a:r>
              <a:rPr lang="fr-FR" err="1">
                <a:solidFill>
                  <a:srgbClr val="000000"/>
                </a:solidFill>
                <a:latin typeface="Courier New" panose="02070309020205020404" pitchFamily="49" charset="0"/>
                <a:cs typeface="Courier New" panose="02070309020205020404" pitchFamily="49" charset="0"/>
              </a:rPr>
              <a:t>R.layout.activity_main</a:t>
            </a:r>
            <a:endParaRPr lang="fr-FR">
              <a:latin typeface="Courier New" panose="02070309020205020404" pitchFamily="49" charset="0"/>
              <a:cs typeface="Courier New" panose="02070309020205020404" pitchFamily="49" charset="0"/>
            </a:endParaRPr>
          </a:p>
        </p:txBody>
      </p:sp>
      <p:sp>
        <p:nvSpPr>
          <p:cNvPr id="69" name="Rectangle 68">
            <a:extLst>
              <a:ext uri="{FF2B5EF4-FFF2-40B4-BE49-F238E27FC236}">
                <a16:creationId xmlns:a16="http://schemas.microsoft.com/office/drawing/2014/main" id="{FD88220D-AAD3-4DF6-8442-A9D689C5FA78}"/>
              </a:ext>
            </a:extLst>
          </p:cNvPr>
          <p:cNvSpPr/>
          <p:nvPr>
            <p:custDataLst>
              <p:tags r:id="rId10"/>
            </p:custDataLst>
          </p:nvPr>
        </p:nvSpPr>
        <p:spPr>
          <a:xfrm>
            <a:off x="8058274" y="4393404"/>
            <a:ext cx="1976823" cy="369332"/>
          </a:xfrm>
          <a:prstGeom prst="rect">
            <a:avLst/>
          </a:prstGeom>
        </p:spPr>
        <p:txBody>
          <a:bodyPr wrap="none">
            <a:spAutoFit/>
          </a:bodyPr>
          <a:lstStyle/>
          <a:p>
            <a:r>
              <a:rPr lang="fr-FR">
                <a:solidFill>
                  <a:srgbClr val="000000"/>
                </a:solidFill>
                <a:latin typeface="Courier New" panose="02070309020205020404" pitchFamily="49" charset="0"/>
                <a:cs typeface="Courier New" panose="02070309020205020404" pitchFamily="49" charset="0"/>
              </a:rPr>
              <a:t>@string/hello</a:t>
            </a:r>
            <a:endParaRPr lang="fr-FR">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280964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3DF858A-2ECC-436C-B594-630F7F1CD1C3}"/>
              </a:ext>
            </a:extLst>
          </p:cNvPr>
          <p:cNvSpPr>
            <a:spLocks noGrp="1"/>
          </p:cNvSpPr>
          <p:nvPr>
            <p:ph type="ctrTitle"/>
            <p:custDataLst>
              <p:tags r:id="rId2"/>
            </p:custDataLst>
          </p:nvPr>
        </p:nvSpPr>
        <p:spPr/>
        <p:txBody>
          <a:bodyPr/>
          <a:lstStyle/>
          <a:p>
            <a:r>
              <a:rPr lang="fr-FR"/>
              <a:t>Développement des interfaces graphiques</a:t>
            </a:r>
          </a:p>
        </p:txBody>
      </p:sp>
      <p:sp>
        <p:nvSpPr>
          <p:cNvPr id="5" name="Espace réservé du texte 4">
            <a:extLst>
              <a:ext uri="{FF2B5EF4-FFF2-40B4-BE49-F238E27FC236}">
                <a16:creationId xmlns:a16="http://schemas.microsoft.com/office/drawing/2014/main" id="{E1F62127-A159-434C-B92E-5170773DAF71}"/>
              </a:ext>
            </a:extLst>
          </p:cNvPr>
          <p:cNvSpPr>
            <a:spLocks noGrp="1"/>
          </p:cNvSpPr>
          <p:nvPr>
            <p:ph type="body" sz="quarter" idx="13"/>
            <p:custDataLst>
              <p:tags r:id="rId3"/>
            </p:custDataLst>
          </p:nvPr>
        </p:nvSpPr>
        <p:spPr/>
        <p:txBody>
          <a:bodyPr/>
          <a:lstStyle/>
          <a:p>
            <a:pPr marL="0" indent="0">
              <a:buNone/>
            </a:pPr>
            <a:r>
              <a:rPr lang="fr-FR" b="1" dirty="0"/>
              <a:t>Présentation</a:t>
            </a:r>
          </a:p>
        </p:txBody>
      </p:sp>
      <p:sp>
        <p:nvSpPr>
          <p:cNvPr id="6" name="Espace réservé du texte 5">
            <a:extLst>
              <a:ext uri="{FF2B5EF4-FFF2-40B4-BE49-F238E27FC236}">
                <a16:creationId xmlns:a16="http://schemas.microsoft.com/office/drawing/2014/main" id="{7F4F8F9D-F07E-4165-A736-A16F789F02FE}"/>
              </a:ext>
            </a:extLst>
          </p:cNvPr>
          <p:cNvSpPr>
            <a:spLocks noGrp="1"/>
          </p:cNvSpPr>
          <p:nvPr>
            <p:ph type="body" sz="quarter" idx="14"/>
            <p:custDataLst>
              <p:tags r:id="rId4"/>
            </p:custDataLst>
          </p:nvPr>
        </p:nvSpPr>
        <p:spPr/>
        <p:txBody>
          <a:bodyPr/>
          <a:lstStyle/>
          <a:p>
            <a:r>
              <a:rPr lang="fr-FR"/>
              <a:t>Les interfaces graphiques</a:t>
            </a:r>
          </a:p>
        </p:txBody>
      </p:sp>
      <p:grpSp>
        <p:nvGrpSpPr>
          <p:cNvPr id="11" name="Groupe 10">
            <a:extLst>
              <a:ext uri="{FF2B5EF4-FFF2-40B4-BE49-F238E27FC236}">
                <a16:creationId xmlns:a16="http://schemas.microsoft.com/office/drawing/2014/main" id="{7931A1E9-627C-4993-96C0-E1351442B466}"/>
              </a:ext>
            </a:extLst>
          </p:cNvPr>
          <p:cNvGrpSpPr/>
          <p:nvPr>
            <p:custDataLst>
              <p:tags r:id="rId5"/>
            </p:custDataLst>
          </p:nvPr>
        </p:nvGrpSpPr>
        <p:grpSpPr>
          <a:xfrm>
            <a:off x="2600408" y="2517498"/>
            <a:ext cx="8401987" cy="3181660"/>
            <a:chOff x="2993579" y="1671878"/>
            <a:chExt cx="8401987" cy="3181660"/>
          </a:xfrm>
        </p:grpSpPr>
        <p:cxnSp>
          <p:nvCxnSpPr>
            <p:cNvPr id="12" name="Connecteur droit 11">
              <a:extLst>
                <a:ext uri="{FF2B5EF4-FFF2-40B4-BE49-F238E27FC236}">
                  <a16:creationId xmlns:a16="http://schemas.microsoft.com/office/drawing/2014/main" id="{68A2FE5A-AEBC-4B91-92B7-2095B4997C38}"/>
                </a:ext>
              </a:extLst>
            </p:cNvPr>
            <p:cNvCxnSpPr/>
            <p:nvPr/>
          </p:nvCxnSpPr>
          <p:spPr>
            <a:xfrm>
              <a:off x="6673963" y="3694904"/>
              <a:ext cx="0" cy="9386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11957B6-E042-4EBE-B773-51B5E1F8991A}"/>
                </a:ext>
              </a:extLst>
            </p:cNvPr>
            <p:cNvSpPr txBox="1"/>
            <p:nvPr/>
          </p:nvSpPr>
          <p:spPr>
            <a:xfrm>
              <a:off x="6006199" y="4413498"/>
              <a:ext cx="1335527" cy="440040"/>
            </a:xfrm>
            <a:prstGeom prst="rect">
              <a:avLst/>
            </a:prstGeom>
            <a:solidFill>
              <a:srgbClr val="007386"/>
            </a:solidFill>
          </p:spPr>
          <p:txBody>
            <a:bodyPr vert="horz" wrap="square" lIns="91440" tIns="45720" rIns="91440" bIns="45720" rtlCol="0" anchor="ctr" anchorCtr="0">
              <a:noAutofit/>
            </a:bodyPr>
            <a:lstStyle/>
            <a:p>
              <a:pPr algn="ctr"/>
              <a:r>
                <a:rPr lang="fr-FR" sz="140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LinearLayout</a:t>
              </a:r>
              <a:endParaRPr lang="fr-FR" sz="14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 name="Connecteur droit avec flèche 13">
              <a:extLst>
                <a:ext uri="{FF2B5EF4-FFF2-40B4-BE49-F238E27FC236}">
                  <a16:creationId xmlns:a16="http://schemas.microsoft.com/office/drawing/2014/main" id="{41787904-24FF-4CCE-BB40-B90D6349D22E}"/>
                </a:ext>
              </a:extLst>
            </p:cNvPr>
            <p:cNvCxnSpPr/>
            <p:nvPr/>
          </p:nvCxnSpPr>
          <p:spPr>
            <a:xfrm flipV="1">
              <a:off x="5699182" y="2111605"/>
              <a:ext cx="0" cy="5680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5210CFF6-29C5-44A4-B2C6-05954C71FC44}"/>
                </a:ext>
              </a:extLst>
            </p:cNvPr>
            <p:cNvCxnSpPr/>
            <p:nvPr/>
          </p:nvCxnSpPr>
          <p:spPr>
            <a:xfrm flipV="1">
              <a:off x="5699182" y="3012986"/>
              <a:ext cx="0" cy="5680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2FC8EA47-E8B5-43D4-A190-F029FDBFC730}"/>
                </a:ext>
              </a:extLst>
            </p:cNvPr>
            <p:cNvCxnSpPr/>
            <p:nvPr/>
          </p:nvCxnSpPr>
          <p:spPr>
            <a:xfrm>
              <a:off x="3661342" y="2333776"/>
              <a:ext cx="0" cy="4869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281F2026-E254-41EE-9DC4-41A2704ED131}"/>
                </a:ext>
              </a:extLst>
            </p:cNvPr>
            <p:cNvCxnSpPr/>
            <p:nvPr/>
          </p:nvCxnSpPr>
          <p:spPr>
            <a:xfrm>
              <a:off x="7715182" y="2333771"/>
              <a:ext cx="0" cy="4869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2DBEEC6D-538B-44D1-8AD9-927F2DAF1C2B}"/>
                </a:ext>
              </a:extLst>
            </p:cNvPr>
            <p:cNvSpPr txBox="1"/>
            <p:nvPr/>
          </p:nvSpPr>
          <p:spPr>
            <a:xfrm>
              <a:off x="5014142" y="3498217"/>
              <a:ext cx="1335527" cy="440040"/>
            </a:xfrm>
            <a:prstGeom prst="rect">
              <a:avLst/>
            </a:prstGeom>
            <a:solidFill>
              <a:srgbClr val="007386"/>
            </a:solidFill>
          </p:spPr>
          <p:txBody>
            <a:bodyPr vert="horz" wrap="square" lIns="91440" tIns="45720" rIns="91440" bIns="45720" rtlCol="0" anchor="ctr" anchorCtr="0">
              <a:noAutofit/>
            </a:bodyPr>
            <a:lstStyle/>
            <a:p>
              <a:pPr algn="ctr"/>
              <a:r>
                <a:rPr lang="fr-FR"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Button</a:t>
              </a:r>
            </a:p>
          </p:txBody>
        </p:sp>
        <p:sp>
          <p:nvSpPr>
            <p:cNvPr id="19" name="ZoneTexte 18">
              <a:extLst>
                <a:ext uri="{FF2B5EF4-FFF2-40B4-BE49-F238E27FC236}">
                  <a16:creationId xmlns:a16="http://schemas.microsoft.com/office/drawing/2014/main" id="{59459ED8-89ED-4C84-928C-8BA920650A16}"/>
                </a:ext>
              </a:extLst>
            </p:cNvPr>
            <p:cNvSpPr txBox="1"/>
            <p:nvPr/>
          </p:nvSpPr>
          <p:spPr>
            <a:xfrm>
              <a:off x="5014143" y="2579296"/>
              <a:ext cx="1335527" cy="440040"/>
            </a:xfrm>
            <a:prstGeom prst="rect">
              <a:avLst/>
            </a:prstGeom>
            <a:solidFill>
              <a:srgbClr val="007386"/>
            </a:solidFill>
          </p:spPr>
          <p:txBody>
            <a:bodyPr vert="horz" wrap="square" lIns="91440" tIns="45720" rIns="91440" bIns="45720" rtlCol="0" anchor="ctr" anchorCtr="0">
              <a:noAutofit/>
            </a:bodyPr>
            <a:lstStyle/>
            <a:p>
              <a:pPr algn="ctr"/>
              <a:r>
                <a:rPr lang="fr-FR" sz="1400"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TextView</a:t>
              </a:r>
              <a:endParaRPr lang="fr-FR"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 name="ZoneTexte 19">
              <a:extLst>
                <a:ext uri="{FF2B5EF4-FFF2-40B4-BE49-F238E27FC236}">
                  <a16:creationId xmlns:a16="http://schemas.microsoft.com/office/drawing/2014/main" id="{6C01FF9B-AF00-4E21-AF3B-2CF64D681D19}"/>
                </a:ext>
              </a:extLst>
            </p:cNvPr>
            <p:cNvSpPr txBox="1"/>
            <p:nvPr/>
          </p:nvSpPr>
          <p:spPr>
            <a:xfrm>
              <a:off x="5014145" y="1671878"/>
              <a:ext cx="1335527" cy="440040"/>
            </a:xfrm>
            <a:prstGeom prst="rect">
              <a:avLst/>
            </a:prstGeom>
            <a:solidFill>
              <a:srgbClr val="007386"/>
            </a:solidFill>
          </p:spPr>
          <p:txBody>
            <a:bodyPr vert="horz" wrap="square" lIns="91440" tIns="45720" rIns="91440" bIns="45720" rtlCol="0" anchor="ctr" anchorCtr="0">
              <a:noAutofit/>
            </a:bodyPr>
            <a:lstStyle/>
            <a:p>
              <a:pPr algn="ctr"/>
              <a:r>
                <a:rPr lang="fr-FR" sz="140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View</a:t>
              </a:r>
              <a:endParaRPr lang="fr-FR" sz="14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ZoneTexte 20">
              <a:extLst>
                <a:ext uri="{FF2B5EF4-FFF2-40B4-BE49-F238E27FC236}">
                  <a16:creationId xmlns:a16="http://schemas.microsoft.com/office/drawing/2014/main" id="{A487550C-3924-4ADC-85C6-8B8534F4DD00}"/>
                </a:ext>
              </a:extLst>
            </p:cNvPr>
            <p:cNvSpPr txBox="1"/>
            <p:nvPr/>
          </p:nvSpPr>
          <p:spPr>
            <a:xfrm>
              <a:off x="2993579" y="2582312"/>
              <a:ext cx="1335527" cy="440040"/>
            </a:xfrm>
            <a:prstGeom prst="rect">
              <a:avLst/>
            </a:prstGeom>
            <a:solidFill>
              <a:srgbClr val="007386"/>
            </a:solidFill>
          </p:spPr>
          <p:txBody>
            <a:bodyPr vert="horz" wrap="square" lIns="91440" tIns="45720" rIns="91440" bIns="45720" rtlCol="0" anchor="ctr" anchorCtr="0">
              <a:noAutofit/>
            </a:bodyPr>
            <a:lstStyle/>
            <a:p>
              <a:pPr algn="ctr"/>
              <a:r>
                <a:rPr lang="fr-FR" sz="1400"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ImageView</a:t>
              </a:r>
              <a:endParaRPr lang="fr-FR"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ZoneTexte 21">
              <a:extLst>
                <a:ext uri="{FF2B5EF4-FFF2-40B4-BE49-F238E27FC236}">
                  <a16:creationId xmlns:a16="http://schemas.microsoft.com/office/drawing/2014/main" id="{58348A96-283D-44DC-8589-2B60DA614233}"/>
                </a:ext>
              </a:extLst>
            </p:cNvPr>
            <p:cNvSpPr txBox="1"/>
            <p:nvPr/>
          </p:nvSpPr>
          <p:spPr>
            <a:xfrm>
              <a:off x="7034707" y="2579296"/>
              <a:ext cx="1335527" cy="440040"/>
            </a:xfrm>
            <a:prstGeom prst="rect">
              <a:avLst/>
            </a:prstGeom>
            <a:solidFill>
              <a:srgbClr val="007386"/>
            </a:solidFill>
          </p:spPr>
          <p:txBody>
            <a:bodyPr vert="horz" wrap="square" lIns="91440" tIns="45720" rIns="91440" bIns="45720" rtlCol="0" anchor="ctr" anchorCtr="0">
              <a:noAutofit/>
            </a:bodyPr>
            <a:lstStyle/>
            <a:p>
              <a:pPr algn="ctr"/>
              <a:r>
                <a:rPr lang="fr-FR" sz="140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ViewGroup</a:t>
              </a:r>
              <a:endParaRPr lang="fr-FR" sz="14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3" name="Connecteur droit 22">
              <a:extLst>
                <a:ext uri="{FF2B5EF4-FFF2-40B4-BE49-F238E27FC236}">
                  <a16:creationId xmlns:a16="http://schemas.microsoft.com/office/drawing/2014/main" id="{E39038BD-DB71-4EC4-BD3E-99FB9E0E2D36}"/>
                </a:ext>
              </a:extLst>
            </p:cNvPr>
            <p:cNvCxnSpPr/>
            <p:nvPr/>
          </p:nvCxnSpPr>
          <p:spPr>
            <a:xfrm>
              <a:off x="3661342" y="2336179"/>
              <a:ext cx="4053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E513315F-4DE3-4BB8-9AC1-705A478AA0B6}"/>
                </a:ext>
              </a:extLst>
            </p:cNvPr>
            <p:cNvCxnSpPr/>
            <p:nvPr/>
          </p:nvCxnSpPr>
          <p:spPr>
            <a:xfrm flipV="1">
              <a:off x="7715182" y="3012145"/>
              <a:ext cx="0" cy="6945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D38343B8-E49F-4A6F-8CC4-773A693EA624}"/>
                </a:ext>
              </a:extLst>
            </p:cNvPr>
            <p:cNvCxnSpPr>
              <a:endCxn id="29" idx="0"/>
            </p:cNvCxnSpPr>
            <p:nvPr/>
          </p:nvCxnSpPr>
          <p:spPr>
            <a:xfrm>
              <a:off x="10727803" y="3694899"/>
              <a:ext cx="0" cy="718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F0BD56C0-A31F-406A-A7E9-5F97D5EAC585}"/>
                </a:ext>
              </a:extLst>
            </p:cNvPr>
            <p:cNvCxnSpPr/>
            <p:nvPr/>
          </p:nvCxnSpPr>
          <p:spPr>
            <a:xfrm>
              <a:off x="6673963" y="3706734"/>
              <a:ext cx="4053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D1C6F702-87F7-4652-A15C-5B6798B09C1A}"/>
                </a:ext>
              </a:extLst>
            </p:cNvPr>
            <p:cNvCxnSpPr/>
            <p:nvPr/>
          </p:nvCxnSpPr>
          <p:spPr>
            <a:xfrm>
              <a:off x="8700883" y="3694899"/>
              <a:ext cx="0" cy="9386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3A61FC2E-02FF-4A0C-8B23-DCDC5E510997}"/>
                </a:ext>
              </a:extLst>
            </p:cNvPr>
            <p:cNvSpPr txBox="1"/>
            <p:nvPr/>
          </p:nvSpPr>
          <p:spPr>
            <a:xfrm>
              <a:off x="8033119" y="4413498"/>
              <a:ext cx="1335527" cy="440040"/>
            </a:xfrm>
            <a:prstGeom prst="rect">
              <a:avLst/>
            </a:prstGeom>
            <a:solidFill>
              <a:srgbClr val="007386"/>
            </a:solidFill>
          </p:spPr>
          <p:txBody>
            <a:bodyPr vert="horz" wrap="square" lIns="91440" tIns="45720" rIns="91440" bIns="45720" rtlCol="0" anchor="ctr" anchorCtr="0">
              <a:noAutofit/>
            </a:bodyPr>
            <a:lstStyle/>
            <a:p>
              <a:pPr algn="ctr"/>
              <a:r>
                <a:rPr lang="fr-FR" sz="140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FrameLayout</a:t>
              </a:r>
              <a:endParaRPr lang="fr-FR" sz="14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ZoneTexte 28">
              <a:extLst>
                <a:ext uri="{FF2B5EF4-FFF2-40B4-BE49-F238E27FC236}">
                  <a16:creationId xmlns:a16="http://schemas.microsoft.com/office/drawing/2014/main" id="{271DE60E-A00D-497A-9B05-4FB635CF0C44}"/>
                </a:ext>
              </a:extLst>
            </p:cNvPr>
            <p:cNvSpPr txBox="1"/>
            <p:nvPr/>
          </p:nvSpPr>
          <p:spPr>
            <a:xfrm>
              <a:off x="10060039" y="4413493"/>
              <a:ext cx="1335527" cy="440040"/>
            </a:xfrm>
            <a:prstGeom prst="rect">
              <a:avLst/>
            </a:prstGeom>
            <a:solidFill>
              <a:srgbClr val="007386"/>
            </a:solidFill>
          </p:spPr>
          <p:txBody>
            <a:bodyPr vert="horz" wrap="square" lIns="91440" tIns="45720" rIns="91440" bIns="45720" rtlCol="0" anchor="ctr" anchorCtr="0">
              <a:noAutofit/>
            </a:bodyPr>
            <a:lstStyle/>
            <a:p>
              <a:pPr algn="ctr"/>
              <a:r>
                <a:rPr lang="fr-FR" sz="14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spTree>
    <p:custDataLst>
      <p:tags r:id="rId1"/>
    </p:custDataLst>
    <p:extLst>
      <p:ext uri="{BB962C8B-B14F-4D97-AF65-F5344CB8AC3E}">
        <p14:creationId xmlns:p14="http://schemas.microsoft.com/office/powerpoint/2010/main" val="2460912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3DF858A-2ECC-436C-B594-630F7F1CD1C3}"/>
              </a:ext>
            </a:extLst>
          </p:cNvPr>
          <p:cNvSpPr>
            <a:spLocks noGrp="1"/>
          </p:cNvSpPr>
          <p:nvPr>
            <p:ph type="ctrTitle"/>
            <p:custDataLst>
              <p:tags r:id="rId2"/>
            </p:custDataLst>
          </p:nvPr>
        </p:nvSpPr>
        <p:spPr/>
        <p:txBody>
          <a:bodyPr/>
          <a:lstStyle/>
          <a:p>
            <a:r>
              <a:rPr lang="fr-FR"/>
              <a:t>Développement des interfaces graphiques</a:t>
            </a:r>
          </a:p>
        </p:txBody>
      </p:sp>
      <p:sp>
        <p:nvSpPr>
          <p:cNvPr id="5" name="Espace réservé du texte 4">
            <a:extLst>
              <a:ext uri="{FF2B5EF4-FFF2-40B4-BE49-F238E27FC236}">
                <a16:creationId xmlns:a16="http://schemas.microsoft.com/office/drawing/2014/main" id="{E1F62127-A159-434C-B92E-5170773DAF71}"/>
              </a:ext>
            </a:extLst>
          </p:cNvPr>
          <p:cNvSpPr>
            <a:spLocks noGrp="1"/>
          </p:cNvSpPr>
          <p:nvPr>
            <p:ph type="body" sz="quarter" idx="13"/>
            <p:custDataLst>
              <p:tags r:id="rId3"/>
            </p:custDataLst>
          </p:nvPr>
        </p:nvSpPr>
        <p:spPr>
          <a:xfrm>
            <a:off x="2006412" y="1773550"/>
            <a:ext cx="9435919" cy="3933860"/>
          </a:xfrm>
        </p:spPr>
        <p:txBody>
          <a:bodyPr/>
          <a:lstStyle/>
          <a:p>
            <a:pPr marL="0" indent="0">
              <a:buNone/>
            </a:pPr>
            <a:r>
              <a:rPr lang="fr-FR" b="1"/>
              <a:t>Layout</a:t>
            </a:r>
          </a:p>
        </p:txBody>
      </p:sp>
      <p:sp>
        <p:nvSpPr>
          <p:cNvPr id="6" name="Espace réservé du texte 5">
            <a:extLst>
              <a:ext uri="{FF2B5EF4-FFF2-40B4-BE49-F238E27FC236}">
                <a16:creationId xmlns:a16="http://schemas.microsoft.com/office/drawing/2014/main" id="{7F4F8F9D-F07E-4165-A736-A16F789F02FE}"/>
              </a:ext>
            </a:extLst>
          </p:cNvPr>
          <p:cNvSpPr>
            <a:spLocks noGrp="1"/>
          </p:cNvSpPr>
          <p:nvPr>
            <p:ph type="body" sz="quarter" idx="14"/>
            <p:custDataLst>
              <p:tags r:id="rId4"/>
            </p:custDataLst>
          </p:nvPr>
        </p:nvSpPr>
        <p:spPr/>
        <p:txBody>
          <a:bodyPr/>
          <a:lstStyle/>
          <a:p>
            <a:r>
              <a:rPr lang="fr-FR"/>
              <a:t>Les interfaces graphiques</a:t>
            </a:r>
          </a:p>
        </p:txBody>
      </p:sp>
      <p:grpSp>
        <p:nvGrpSpPr>
          <p:cNvPr id="10" name="Groupe 9">
            <a:extLst>
              <a:ext uri="{FF2B5EF4-FFF2-40B4-BE49-F238E27FC236}">
                <a16:creationId xmlns:a16="http://schemas.microsoft.com/office/drawing/2014/main" id="{0055A850-C16A-43B7-8F4C-C4751172983A}"/>
              </a:ext>
            </a:extLst>
          </p:cNvPr>
          <p:cNvGrpSpPr/>
          <p:nvPr>
            <p:custDataLst>
              <p:tags r:id="rId5"/>
            </p:custDataLst>
          </p:nvPr>
        </p:nvGrpSpPr>
        <p:grpSpPr>
          <a:xfrm>
            <a:off x="1401268" y="2793126"/>
            <a:ext cx="2823116" cy="2254490"/>
            <a:chOff x="1401268" y="2793126"/>
            <a:chExt cx="2823116" cy="2254490"/>
          </a:xfrm>
        </p:grpSpPr>
        <p:sp>
          <p:nvSpPr>
            <p:cNvPr id="38" name="ZoneTexte 37">
              <a:extLst>
                <a:ext uri="{FF2B5EF4-FFF2-40B4-BE49-F238E27FC236}">
                  <a16:creationId xmlns:a16="http://schemas.microsoft.com/office/drawing/2014/main" id="{924F76D2-7D19-47C9-A12A-4914BAC631A3}"/>
                </a:ext>
              </a:extLst>
            </p:cNvPr>
            <p:cNvSpPr txBox="1"/>
            <p:nvPr/>
          </p:nvSpPr>
          <p:spPr>
            <a:xfrm>
              <a:off x="1701202" y="2793126"/>
              <a:ext cx="2229672" cy="440040"/>
            </a:xfrm>
            <a:prstGeom prst="rect">
              <a:avLst/>
            </a:prstGeom>
          </p:spPr>
          <p:txBody>
            <a:bodyPr vert="horz" wrap="square" lIns="91440" tIns="45720" rIns="91440" bIns="45720" rtlCol="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err="1">
                  <a:solidFill>
                    <a:srgbClr val="343642"/>
                  </a:solidFill>
                  <a:latin typeface="Segoe UI Black" panose="020B0A02040204020203" pitchFamily="34" charset="0"/>
                  <a:ea typeface="Segoe UI Black" panose="020B0A02040204020203" pitchFamily="34" charset="0"/>
                  <a:cs typeface="Segoe UI Black" panose="020B0A02040204020203" pitchFamily="34" charset="0"/>
                </a:rPr>
                <a:t>Constraint</a:t>
              </a:r>
              <a:r>
                <a:rPr kumimoji="0" lang="fr-FR" b="0" i="0" u="none" strike="noStrike" kern="1200" cap="none" spc="0" normalizeH="0" baseline="0" noProof="0" err="1">
                  <a:ln>
                    <a:noFill/>
                  </a:ln>
                  <a:solidFill>
                    <a:srgbClr val="34364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Layout</a:t>
              </a:r>
              <a:endParaRPr kumimoji="0" lang="fr-FR" b="0" i="0" u="none" strike="noStrike" kern="1200" cap="none" spc="0" normalizeH="0" baseline="0" noProof="0">
                <a:ln>
                  <a:noFill/>
                </a:ln>
                <a:solidFill>
                  <a:srgbClr val="343642"/>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 name="Organigramme : Procédé 1">
              <a:extLst>
                <a:ext uri="{FF2B5EF4-FFF2-40B4-BE49-F238E27FC236}">
                  <a16:creationId xmlns:a16="http://schemas.microsoft.com/office/drawing/2014/main" id="{C05093FF-4A48-4496-B524-3F88703D0484}"/>
                </a:ext>
              </a:extLst>
            </p:cNvPr>
            <p:cNvSpPr/>
            <p:nvPr/>
          </p:nvSpPr>
          <p:spPr>
            <a:xfrm>
              <a:off x="1401268" y="3624835"/>
              <a:ext cx="1210289" cy="614582"/>
            </a:xfrm>
            <a:prstGeom prst="flowChartProcess">
              <a:avLst/>
            </a:prstGeom>
            <a:solidFill>
              <a:srgbClr val="0090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Segoe UI" panose="020B0502040204020203" pitchFamily="34" charset="0"/>
                  <a:cs typeface="Segoe UI" panose="020B0502040204020203" pitchFamily="34" charset="0"/>
                </a:rPr>
                <a:t>A</a:t>
              </a:r>
            </a:p>
          </p:txBody>
        </p:sp>
        <p:sp>
          <p:nvSpPr>
            <p:cNvPr id="15" name="Organigramme : Procédé 14">
              <a:extLst>
                <a:ext uri="{FF2B5EF4-FFF2-40B4-BE49-F238E27FC236}">
                  <a16:creationId xmlns:a16="http://schemas.microsoft.com/office/drawing/2014/main" id="{DDB4744D-34ED-4374-9376-B53EDBFF9621}"/>
                </a:ext>
              </a:extLst>
            </p:cNvPr>
            <p:cNvSpPr/>
            <p:nvPr/>
          </p:nvSpPr>
          <p:spPr>
            <a:xfrm>
              <a:off x="3014095" y="3624835"/>
              <a:ext cx="1210289" cy="614582"/>
            </a:xfrm>
            <a:prstGeom prst="flowChartProcess">
              <a:avLst/>
            </a:prstGeom>
            <a:solidFill>
              <a:srgbClr val="0090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Segoe UI" panose="020B0502040204020203" pitchFamily="34" charset="0"/>
                  <a:cs typeface="Segoe UI" panose="020B0502040204020203" pitchFamily="34" charset="0"/>
                </a:rPr>
                <a:t>B</a:t>
              </a:r>
            </a:p>
          </p:txBody>
        </p:sp>
        <p:sp>
          <p:nvSpPr>
            <p:cNvPr id="3" name="Flèche : gauche 2">
              <a:extLst>
                <a:ext uri="{FF2B5EF4-FFF2-40B4-BE49-F238E27FC236}">
                  <a16:creationId xmlns:a16="http://schemas.microsoft.com/office/drawing/2014/main" id="{11852B68-6D8C-484D-A051-E6DA925DCB86}"/>
                </a:ext>
              </a:extLst>
            </p:cNvPr>
            <p:cNvSpPr/>
            <p:nvPr/>
          </p:nvSpPr>
          <p:spPr>
            <a:xfrm>
              <a:off x="2632841" y="3853296"/>
              <a:ext cx="381254" cy="182448"/>
            </a:xfrm>
            <a:prstGeom prst="leftArrow">
              <a:avLst/>
            </a:prstGeom>
            <a:solidFill>
              <a:srgbClr val="55B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rganigramme : Procédé 16">
              <a:extLst>
                <a:ext uri="{FF2B5EF4-FFF2-40B4-BE49-F238E27FC236}">
                  <a16:creationId xmlns:a16="http://schemas.microsoft.com/office/drawing/2014/main" id="{DD25CF34-1295-42A7-97A2-35EB1AE3CF96}"/>
                </a:ext>
              </a:extLst>
            </p:cNvPr>
            <p:cNvSpPr/>
            <p:nvPr/>
          </p:nvSpPr>
          <p:spPr>
            <a:xfrm>
              <a:off x="1401268" y="4433034"/>
              <a:ext cx="1210289" cy="614582"/>
            </a:xfrm>
            <a:prstGeom prst="flowChartProcess">
              <a:avLst/>
            </a:prstGeom>
            <a:solidFill>
              <a:srgbClr val="0090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Segoe UI" panose="020B0502040204020203" pitchFamily="34" charset="0"/>
                  <a:cs typeface="Segoe UI" panose="020B0502040204020203" pitchFamily="34" charset="0"/>
                </a:rPr>
                <a:t>A</a:t>
              </a:r>
            </a:p>
          </p:txBody>
        </p:sp>
        <p:sp>
          <p:nvSpPr>
            <p:cNvPr id="18" name="Organigramme : Procédé 17">
              <a:extLst>
                <a:ext uri="{FF2B5EF4-FFF2-40B4-BE49-F238E27FC236}">
                  <a16:creationId xmlns:a16="http://schemas.microsoft.com/office/drawing/2014/main" id="{69DD5177-94DB-4DA0-B0B1-AC23B9B78638}"/>
                </a:ext>
              </a:extLst>
            </p:cNvPr>
            <p:cNvSpPr/>
            <p:nvPr/>
          </p:nvSpPr>
          <p:spPr>
            <a:xfrm>
              <a:off x="2615064" y="4433034"/>
              <a:ext cx="1210289" cy="614582"/>
            </a:xfrm>
            <a:prstGeom prst="flowChartProcess">
              <a:avLst/>
            </a:prstGeom>
            <a:solidFill>
              <a:srgbClr val="0090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Segoe UI" panose="020B0502040204020203" pitchFamily="34" charset="0"/>
                  <a:cs typeface="Segoe UI" panose="020B0502040204020203" pitchFamily="34" charset="0"/>
                </a:rPr>
                <a:t>B</a:t>
              </a:r>
            </a:p>
          </p:txBody>
        </p:sp>
      </p:grpSp>
      <p:grpSp>
        <p:nvGrpSpPr>
          <p:cNvPr id="9" name="Groupe 8">
            <a:extLst>
              <a:ext uri="{FF2B5EF4-FFF2-40B4-BE49-F238E27FC236}">
                <a16:creationId xmlns:a16="http://schemas.microsoft.com/office/drawing/2014/main" id="{97A9B42B-AF1F-47AA-BC68-04B2145C0559}"/>
              </a:ext>
            </a:extLst>
          </p:cNvPr>
          <p:cNvGrpSpPr/>
          <p:nvPr>
            <p:custDataLst>
              <p:tags r:id="rId6"/>
            </p:custDataLst>
          </p:nvPr>
        </p:nvGrpSpPr>
        <p:grpSpPr>
          <a:xfrm>
            <a:off x="4936712" y="2793126"/>
            <a:ext cx="2436778" cy="2318352"/>
            <a:chOff x="4784822" y="2793126"/>
            <a:chExt cx="2436778" cy="2318352"/>
          </a:xfrm>
        </p:grpSpPr>
        <p:sp>
          <p:nvSpPr>
            <p:cNvPr id="7" name="Organigramme : Procédé 6">
              <a:extLst>
                <a:ext uri="{FF2B5EF4-FFF2-40B4-BE49-F238E27FC236}">
                  <a16:creationId xmlns:a16="http://schemas.microsoft.com/office/drawing/2014/main" id="{C31F07EF-AA94-4E01-8836-2C37DBF0CFD8}"/>
                </a:ext>
              </a:extLst>
            </p:cNvPr>
            <p:cNvSpPr/>
            <p:nvPr/>
          </p:nvSpPr>
          <p:spPr>
            <a:xfrm>
              <a:off x="4784822" y="3314354"/>
              <a:ext cx="2436778" cy="1797124"/>
            </a:xfrm>
            <a:prstGeom prst="flowChartProcess">
              <a:avLst/>
            </a:prstGeom>
            <a:solidFill>
              <a:srgbClr val="55BDF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ZoneTexte 31">
              <a:extLst>
                <a:ext uri="{FF2B5EF4-FFF2-40B4-BE49-F238E27FC236}">
                  <a16:creationId xmlns:a16="http://schemas.microsoft.com/office/drawing/2014/main" id="{BC6A5403-3537-4E1A-8E14-9213C5693C0D}"/>
                </a:ext>
              </a:extLst>
            </p:cNvPr>
            <p:cNvSpPr txBox="1"/>
            <p:nvPr/>
          </p:nvSpPr>
          <p:spPr>
            <a:xfrm>
              <a:off x="4941639" y="2793126"/>
              <a:ext cx="2123144" cy="440040"/>
            </a:xfrm>
            <a:prstGeom prst="rect">
              <a:avLst/>
            </a:prstGeom>
          </p:spPr>
          <p:txBody>
            <a:bodyPr vert="horz" wrap="square" lIns="91440" tIns="45720" rIns="91440" bIns="45720" rtlCol="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err="1">
                  <a:ln>
                    <a:noFill/>
                  </a:ln>
                  <a:solidFill>
                    <a:srgbClr val="34364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LinearLayout</a:t>
              </a:r>
              <a:endParaRPr kumimoji="0" lang="fr-FR" b="0" i="0" u="none" strike="noStrike" kern="1200" cap="none" spc="0" normalizeH="0" baseline="0" noProof="0">
                <a:ln>
                  <a:noFill/>
                </a:ln>
                <a:solidFill>
                  <a:srgbClr val="343642"/>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 name="Organigramme : Procédé 19">
              <a:extLst>
                <a:ext uri="{FF2B5EF4-FFF2-40B4-BE49-F238E27FC236}">
                  <a16:creationId xmlns:a16="http://schemas.microsoft.com/office/drawing/2014/main" id="{FA477934-BAAC-4D44-BD5B-E56B3C60B959}"/>
                </a:ext>
              </a:extLst>
            </p:cNvPr>
            <p:cNvSpPr/>
            <p:nvPr/>
          </p:nvSpPr>
          <p:spPr>
            <a:xfrm>
              <a:off x="4984788" y="3499992"/>
              <a:ext cx="470082" cy="1404000"/>
            </a:xfrm>
            <a:prstGeom prst="flowChartProcess">
              <a:avLst/>
            </a:prstGeom>
            <a:solidFill>
              <a:srgbClr val="009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Segoe UI" panose="020B0502040204020203" pitchFamily="34" charset="0"/>
                <a:cs typeface="Segoe UI" panose="020B0502040204020203" pitchFamily="34" charset="0"/>
              </a:endParaRPr>
            </a:p>
          </p:txBody>
        </p:sp>
        <p:sp>
          <p:nvSpPr>
            <p:cNvPr id="21" name="Organigramme : Procédé 20">
              <a:extLst>
                <a:ext uri="{FF2B5EF4-FFF2-40B4-BE49-F238E27FC236}">
                  <a16:creationId xmlns:a16="http://schemas.microsoft.com/office/drawing/2014/main" id="{3C04BFC9-0705-4F87-BF1A-DA4544774D65}"/>
                </a:ext>
              </a:extLst>
            </p:cNvPr>
            <p:cNvSpPr/>
            <p:nvPr/>
          </p:nvSpPr>
          <p:spPr>
            <a:xfrm>
              <a:off x="6566361" y="3499992"/>
              <a:ext cx="470082" cy="1404000"/>
            </a:xfrm>
            <a:prstGeom prst="flowChartProcess">
              <a:avLst/>
            </a:prstGeom>
            <a:solidFill>
              <a:srgbClr val="009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Segoe UI" panose="020B0502040204020203" pitchFamily="34" charset="0"/>
                <a:cs typeface="Segoe UI" panose="020B0502040204020203" pitchFamily="34" charset="0"/>
              </a:endParaRPr>
            </a:p>
          </p:txBody>
        </p:sp>
        <p:sp>
          <p:nvSpPr>
            <p:cNvPr id="22" name="Organigramme : Procédé 21">
              <a:extLst>
                <a:ext uri="{FF2B5EF4-FFF2-40B4-BE49-F238E27FC236}">
                  <a16:creationId xmlns:a16="http://schemas.microsoft.com/office/drawing/2014/main" id="{B9DAAFBA-1B04-45B8-B0D0-3527E0DD29E1}"/>
                </a:ext>
              </a:extLst>
            </p:cNvPr>
            <p:cNvSpPr/>
            <p:nvPr/>
          </p:nvSpPr>
          <p:spPr>
            <a:xfrm>
              <a:off x="5511517" y="3499992"/>
              <a:ext cx="998196" cy="1404000"/>
            </a:xfrm>
            <a:prstGeom prst="flowChartProcess">
              <a:avLst/>
            </a:prstGeom>
            <a:solidFill>
              <a:srgbClr val="009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Segoe UI" panose="020B0502040204020203" pitchFamily="34" charset="0"/>
                <a:cs typeface="Segoe UI" panose="020B0502040204020203" pitchFamily="34" charset="0"/>
              </a:endParaRPr>
            </a:p>
          </p:txBody>
        </p:sp>
      </p:grpSp>
      <p:grpSp>
        <p:nvGrpSpPr>
          <p:cNvPr id="8" name="Groupe 7">
            <a:extLst>
              <a:ext uri="{FF2B5EF4-FFF2-40B4-BE49-F238E27FC236}">
                <a16:creationId xmlns:a16="http://schemas.microsoft.com/office/drawing/2014/main" id="{4585678C-80AC-4AE0-9230-7F745D54079F}"/>
              </a:ext>
            </a:extLst>
          </p:cNvPr>
          <p:cNvGrpSpPr/>
          <p:nvPr>
            <p:custDataLst>
              <p:tags r:id="rId7"/>
            </p:custDataLst>
          </p:nvPr>
        </p:nvGrpSpPr>
        <p:grpSpPr>
          <a:xfrm>
            <a:off x="8085818" y="2793126"/>
            <a:ext cx="2436778" cy="2318352"/>
            <a:chOff x="8085818" y="2793126"/>
            <a:chExt cx="2436778" cy="2318352"/>
          </a:xfrm>
        </p:grpSpPr>
        <p:sp>
          <p:nvSpPr>
            <p:cNvPr id="35" name="ZoneTexte 34">
              <a:extLst>
                <a:ext uri="{FF2B5EF4-FFF2-40B4-BE49-F238E27FC236}">
                  <a16:creationId xmlns:a16="http://schemas.microsoft.com/office/drawing/2014/main" id="{A471F08E-F9CD-4157-BFE8-BE45E515CDA7}"/>
                </a:ext>
              </a:extLst>
            </p:cNvPr>
            <p:cNvSpPr txBox="1"/>
            <p:nvPr/>
          </p:nvSpPr>
          <p:spPr>
            <a:xfrm>
              <a:off x="8232366" y="2793126"/>
              <a:ext cx="2123144" cy="440040"/>
            </a:xfrm>
            <a:prstGeom prst="rect">
              <a:avLst/>
            </a:prstGeom>
          </p:spPr>
          <p:txBody>
            <a:bodyPr vert="horz" wrap="square" lIns="91440" tIns="45720" rIns="91440" bIns="45720" rtlCol="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err="1">
                  <a:ln>
                    <a:noFill/>
                  </a:ln>
                  <a:solidFill>
                    <a:srgbClr val="34364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GridLayout</a:t>
              </a:r>
              <a:endParaRPr kumimoji="0" lang="fr-FR" b="0" i="0" u="none" strike="noStrike" kern="1200" cap="none" spc="0" normalizeH="0" baseline="0" noProof="0">
                <a:ln>
                  <a:noFill/>
                </a:ln>
                <a:solidFill>
                  <a:srgbClr val="343642"/>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 name="Organigramme : Procédé 24">
              <a:extLst>
                <a:ext uri="{FF2B5EF4-FFF2-40B4-BE49-F238E27FC236}">
                  <a16:creationId xmlns:a16="http://schemas.microsoft.com/office/drawing/2014/main" id="{42BFBAF3-9EEC-4F5E-B39B-931E2D12EF76}"/>
                </a:ext>
              </a:extLst>
            </p:cNvPr>
            <p:cNvSpPr/>
            <p:nvPr/>
          </p:nvSpPr>
          <p:spPr>
            <a:xfrm>
              <a:off x="8295430" y="3314354"/>
              <a:ext cx="432000" cy="291091"/>
            </a:xfrm>
            <a:prstGeom prst="flowChartProcess">
              <a:avLst/>
            </a:prstGeom>
            <a:solidFill>
              <a:srgbClr val="009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Segoe UI" panose="020B0502040204020203" pitchFamily="34" charset="0"/>
                <a:cs typeface="Segoe UI" panose="020B0502040204020203" pitchFamily="34" charset="0"/>
              </a:endParaRPr>
            </a:p>
          </p:txBody>
        </p:sp>
        <p:sp>
          <p:nvSpPr>
            <p:cNvPr id="26" name="Organigramme : Procédé 25">
              <a:extLst>
                <a:ext uri="{FF2B5EF4-FFF2-40B4-BE49-F238E27FC236}">
                  <a16:creationId xmlns:a16="http://schemas.microsoft.com/office/drawing/2014/main" id="{14EF6D60-2F22-45FE-82E9-F36D36A27398}"/>
                </a:ext>
              </a:extLst>
            </p:cNvPr>
            <p:cNvSpPr/>
            <p:nvPr/>
          </p:nvSpPr>
          <p:spPr>
            <a:xfrm>
              <a:off x="8817044" y="3314354"/>
              <a:ext cx="432000" cy="291091"/>
            </a:xfrm>
            <a:prstGeom prst="flowChartProcess">
              <a:avLst/>
            </a:prstGeom>
            <a:solidFill>
              <a:srgbClr val="009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Segoe UI" panose="020B0502040204020203" pitchFamily="34" charset="0"/>
                <a:cs typeface="Segoe UI" panose="020B0502040204020203" pitchFamily="34" charset="0"/>
              </a:endParaRPr>
            </a:p>
          </p:txBody>
        </p:sp>
        <p:sp>
          <p:nvSpPr>
            <p:cNvPr id="27" name="Organigramme : Procédé 26">
              <a:extLst>
                <a:ext uri="{FF2B5EF4-FFF2-40B4-BE49-F238E27FC236}">
                  <a16:creationId xmlns:a16="http://schemas.microsoft.com/office/drawing/2014/main" id="{C3D8F6DF-97BA-42D1-8084-81D7081F7A02}"/>
                </a:ext>
              </a:extLst>
            </p:cNvPr>
            <p:cNvSpPr/>
            <p:nvPr/>
          </p:nvSpPr>
          <p:spPr>
            <a:xfrm>
              <a:off x="9338658" y="3314354"/>
              <a:ext cx="432000" cy="291091"/>
            </a:xfrm>
            <a:prstGeom prst="flowChartProcess">
              <a:avLst/>
            </a:prstGeom>
            <a:solidFill>
              <a:srgbClr val="009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Segoe UI" panose="020B0502040204020203" pitchFamily="34" charset="0"/>
                <a:cs typeface="Segoe UI" panose="020B0502040204020203" pitchFamily="34" charset="0"/>
              </a:endParaRPr>
            </a:p>
          </p:txBody>
        </p:sp>
        <p:sp>
          <p:nvSpPr>
            <p:cNvPr id="28" name="Organigramme : Procédé 27">
              <a:extLst>
                <a:ext uri="{FF2B5EF4-FFF2-40B4-BE49-F238E27FC236}">
                  <a16:creationId xmlns:a16="http://schemas.microsoft.com/office/drawing/2014/main" id="{C4E93688-579A-4A9C-8370-1DBFF9212C6F}"/>
                </a:ext>
              </a:extLst>
            </p:cNvPr>
            <p:cNvSpPr/>
            <p:nvPr/>
          </p:nvSpPr>
          <p:spPr>
            <a:xfrm>
              <a:off x="9860272" y="3314354"/>
              <a:ext cx="432000" cy="291091"/>
            </a:xfrm>
            <a:prstGeom prst="flowChartProcess">
              <a:avLst/>
            </a:prstGeom>
            <a:solidFill>
              <a:srgbClr val="009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Segoe UI" panose="020B0502040204020203" pitchFamily="34" charset="0"/>
                <a:cs typeface="Segoe UI" panose="020B0502040204020203" pitchFamily="34" charset="0"/>
              </a:endParaRPr>
            </a:p>
          </p:txBody>
        </p:sp>
        <p:sp>
          <p:nvSpPr>
            <p:cNvPr id="29" name="Organigramme : Procédé 28">
              <a:extLst>
                <a:ext uri="{FF2B5EF4-FFF2-40B4-BE49-F238E27FC236}">
                  <a16:creationId xmlns:a16="http://schemas.microsoft.com/office/drawing/2014/main" id="{7F76A403-C8AA-4E43-8993-0798C92FD56C}"/>
                </a:ext>
              </a:extLst>
            </p:cNvPr>
            <p:cNvSpPr/>
            <p:nvPr/>
          </p:nvSpPr>
          <p:spPr>
            <a:xfrm>
              <a:off x="8295430" y="4796755"/>
              <a:ext cx="432000" cy="291091"/>
            </a:xfrm>
            <a:prstGeom prst="flowChartProcess">
              <a:avLst/>
            </a:prstGeom>
            <a:solidFill>
              <a:srgbClr val="009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Segoe UI" panose="020B0502040204020203" pitchFamily="34" charset="0"/>
                <a:cs typeface="Segoe UI" panose="020B0502040204020203" pitchFamily="34" charset="0"/>
              </a:endParaRPr>
            </a:p>
          </p:txBody>
        </p:sp>
        <p:sp>
          <p:nvSpPr>
            <p:cNvPr id="39" name="Organigramme : Procédé 38">
              <a:extLst>
                <a:ext uri="{FF2B5EF4-FFF2-40B4-BE49-F238E27FC236}">
                  <a16:creationId xmlns:a16="http://schemas.microsoft.com/office/drawing/2014/main" id="{E508E86A-DD5C-424A-ACF7-9A85AD13E0B5}"/>
                </a:ext>
              </a:extLst>
            </p:cNvPr>
            <p:cNvSpPr/>
            <p:nvPr/>
          </p:nvSpPr>
          <p:spPr>
            <a:xfrm>
              <a:off x="8817044" y="4796755"/>
              <a:ext cx="432000" cy="291091"/>
            </a:xfrm>
            <a:prstGeom prst="flowChartProcess">
              <a:avLst/>
            </a:prstGeom>
            <a:solidFill>
              <a:srgbClr val="009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Segoe UI" panose="020B0502040204020203" pitchFamily="34" charset="0"/>
                <a:cs typeface="Segoe UI" panose="020B0502040204020203" pitchFamily="34" charset="0"/>
              </a:endParaRPr>
            </a:p>
          </p:txBody>
        </p:sp>
        <p:sp>
          <p:nvSpPr>
            <p:cNvPr id="40" name="Organigramme : Procédé 39">
              <a:extLst>
                <a:ext uri="{FF2B5EF4-FFF2-40B4-BE49-F238E27FC236}">
                  <a16:creationId xmlns:a16="http://schemas.microsoft.com/office/drawing/2014/main" id="{11D621F2-B6F5-4C71-A93B-798B6875A2A9}"/>
                </a:ext>
              </a:extLst>
            </p:cNvPr>
            <p:cNvSpPr/>
            <p:nvPr/>
          </p:nvSpPr>
          <p:spPr>
            <a:xfrm>
              <a:off x="9338658" y="4796755"/>
              <a:ext cx="432000" cy="291091"/>
            </a:xfrm>
            <a:prstGeom prst="flowChartProcess">
              <a:avLst/>
            </a:prstGeom>
            <a:solidFill>
              <a:srgbClr val="009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Segoe UI" panose="020B0502040204020203" pitchFamily="34" charset="0"/>
                <a:cs typeface="Segoe UI" panose="020B0502040204020203" pitchFamily="34" charset="0"/>
              </a:endParaRPr>
            </a:p>
          </p:txBody>
        </p:sp>
        <p:sp>
          <p:nvSpPr>
            <p:cNvPr id="41" name="Organigramme : Procédé 40">
              <a:extLst>
                <a:ext uri="{FF2B5EF4-FFF2-40B4-BE49-F238E27FC236}">
                  <a16:creationId xmlns:a16="http://schemas.microsoft.com/office/drawing/2014/main" id="{0B447630-9F03-4CDC-AC35-51B19A8D89DD}"/>
                </a:ext>
              </a:extLst>
            </p:cNvPr>
            <p:cNvSpPr/>
            <p:nvPr/>
          </p:nvSpPr>
          <p:spPr>
            <a:xfrm>
              <a:off x="9860272" y="4796755"/>
              <a:ext cx="432000" cy="291091"/>
            </a:xfrm>
            <a:prstGeom prst="flowChartProcess">
              <a:avLst/>
            </a:prstGeom>
            <a:solidFill>
              <a:srgbClr val="009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Segoe UI" panose="020B0502040204020203" pitchFamily="34" charset="0"/>
                <a:cs typeface="Segoe UI" panose="020B0502040204020203" pitchFamily="34" charset="0"/>
              </a:endParaRPr>
            </a:p>
          </p:txBody>
        </p:sp>
        <p:sp>
          <p:nvSpPr>
            <p:cNvPr id="42" name="Organigramme : Procédé 41">
              <a:extLst>
                <a:ext uri="{FF2B5EF4-FFF2-40B4-BE49-F238E27FC236}">
                  <a16:creationId xmlns:a16="http://schemas.microsoft.com/office/drawing/2014/main" id="{248ABB80-0B2E-437E-9D5F-D4895CCEC8BE}"/>
                </a:ext>
              </a:extLst>
            </p:cNvPr>
            <p:cNvSpPr/>
            <p:nvPr/>
          </p:nvSpPr>
          <p:spPr>
            <a:xfrm>
              <a:off x="8295430" y="3708776"/>
              <a:ext cx="432000" cy="440659"/>
            </a:xfrm>
            <a:prstGeom prst="flowChartProcess">
              <a:avLst/>
            </a:prstGeom>
            <a:solidFill>
              <a:srgbClr val="009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Segoe UI" panose="020B0502040204020203" pitchFamily="34" charset="0"/>
                <a:cs typeface="Segoe UI" panose="020B0502040204020203" pitchFamily="34" charset="0"/>
              </a:endParaRPr>
            </a:p>
          </p:txBody>
        </p:sp>
        <p:sp>
          <p:nvSpPr>
            <p:cNvPr id="43" name="Organigramme : Procédé 42">
              <a:extLst>
                <a:ext uri="{FF2B5EF4-FFF2-40B4-BE49-F238E27FC236}">
                  <a16:creationId xmlns:a16="http://schemas.microsoft.com/office/drawing/2014/main" id="{2C73BED4-0E22-49DE-9FE8-4E73D7459647}"/>
                </a:ext>
              </a:extLst>
            </p:cNvPr>
            <p:cNvSpPr/>
            <p:nvPr/>
          </p:nvSpPr>
          <p:spPr>
            <a:xfrm>
              <a:off x="8817044" y="3708776"/>
              <a:ext cx="432000" cy="440659"/>
            </a:xfrm>
            <a:prstGeom prst="flowChartProcess">
              <a:avLst/>
            </a:prstGeom>
            <a:solidFill>
              <a:srgbClr val="009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Segoe UI" panose="020B0502040204020203" pitchFamily="34" charset="0"/>
                <a:cs typeface="Segoe UI" panose="020B0502040204020203" pitchFamily="34" charset="0"/>
              </a:endParaRPr>
            </a:p>
          </p:txBody>
        </p:sp>
        <p:sp>
          <p:nvSpPr>
            <p:cNvPr id="44" name="Organigramme : Procédé 43">
              <a:extLst>
                <a:ext uri="{FF2B5EF4-FFF2-40B4-BE49-F238E27FC236}">
                  <a16:creationId xmlns:a16="http://schemas.microsoft.com/office/drawing/2014/main" id="{3AD5D9E5-7229-483E-B312-C2B472335A3D}"/>
                </a:ext>
              </a:extLst>
            </p:cNvPr>
            <p:cNvSpPr/>
            <p:nvPr/>
          </p:nvSpPr>
          <p:spPr>
            <a:xfrm>
              <a:off x="9338658" y="3708776"/>
              <a:ext cx="432000" cy="440659"/>
            </a:xfrm>
            <a:prstGeom prst="flowChartProcess">
              <a:avLst/>
            </a:prstGeom>
            <a:solidFill>
              <a:srgbClr val="009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Segoe UI" panose="020B0502040204020203" pitchFamily="34" charset="0"/>
                <a:cs typeface="Segoe UI" panose="020B0502040204020203" pitchFamily="34" charset="0"/>
              </a:endParaRPr>
            </a:p>
          </p:txBody>
        </p:sp>
        <p:sp>
          <p:nvSpPr>
            <p:cNvPr id="45" name="Organigramme : Procédé 44">
              <a:extLst>
                <a:ext uri="{FF2B5EF4-FFF2-40B4-BE49-F238E27FC236}">
                  <a16:creationId xmlns:a16="http://schemas.microsoft.com/office/drawing/2014/main" id="{DBEB2D94-DED7-43A4-9405-5DB481C99A05}"/>
                </a:ext>
              </a:extLst>
            </p:cNvPr>
            <p:cNvSpPr/>
            <p:nvPr/>
          </p:nvSpPr>
          <p:spPr>
            <a:xfrm>
              <a:off x="9860272" y="3708776"/>
              <a:ext cx="432000" cy="440659"/>
            </a:xfrm>
            <a:prstGeom prst="flowChartProcess">
              <a:avLst/>
            </a:prstGeom>
            <a:solidFill>
              <a:srgbClr val="009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Segoe UI" panose="020B0502040204020203" pitchFamily="34" charset="0"/>
                <a:cs typeface="Segoe UI" panose="020B0502040204020203" pitchFamily="34" charset="0"/>
              </a:endParaRPr>
            </a:p>
          </p:txBody>
        </p:sp>
        <p:sp>
          <p:nvSpPr>
            <p:cNvPr id="46" name="Organigramme : Procédé 45">
              <a:extLst>
                <a:ext uri="{FF2B5EF4-FFF2-40B4-BE49-F238E27FC236}">
                  <a16:creationId xmlns:a16="http://schemas.microsoft.com/office/drawing/2014/main" id="{8F626BAB-2119-4B30-9599-E7B60CFB7544}"/>
                </a:ext>
              </a:extLst>
            </p:cNvPr>
            <p:cNvSpPr/>
            <p:nvPr/>
          </p:nvSpPr>
          <p:spPr>
            <a:xfrm>
              <a:off x="8295430" y="4252766"/>
              <a:ext cx="432000" cy="440659"/>
            </a:xfrm>
            <a:prstGeom prst="flowChartProcess">
              <a:avLst/>
            </a:prstGeom>
            <a:solidFill>
              <a:srgbClr val="009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Segoe UI" panose="020B0502040204020203" pitchFamily="34" charset="0"/>
                <a:cs typeface="Segoe UI" panose="020B0502040204020203" pitchFamily="34" charset="0"/>
              </a:endParaRPr>
            </a:p>
          </p:txBody>
        </p:sp>
        <p:sp>
          <p:nvSpPr>
            <p:cNvPr id="47" name="Organigramme : Procédé 46">
              <a:extLst>
                <a:ext uri="{FF2B5EF4-FFF2-40B4-BE49-F238E27FC236}">
                  <a16:creationId xmlns:a16="http://schemas.microsoft.com/office/drawing/2014/main" id="{95236F33-68FB-4D59-A504-65E144E35F6F}"/>
                </a:ext>
              </a:extLst>
            </p:cNvPr>
            <p:cNvSpPr/>
            <p:nvPr/>
          </p:nvSpPr>
          <p:spPr>
            <a:xfrm>
              <a:off x="8817044" y="4252766"/>
              <a:ext cx="432000" cy="440659"/>
            </a:xfrm>
            <a:prstGeom prst="flowChartProcess">
              <a:avLst/>
            </a:prstGeom>
            <a:solidFill>
              <a:srgbClr val="009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Segoe UI" panose="020B0502040204020203" pitchFamily="34" charset="0"/>
                <a:cs typeface="Segoe UI" panose="020B0502040204020203" pitchFamily="34" charset="0"/>
              </a:endParaRPr>
            </a:p>
          </p:txBody>
        </p:sp>
        <p:sp>
          <p:nvSpPr>
            <p:cNvPr id="48" name="Organigramme : Procédé 47">
              <a:extLst>
                <a:ext uri="{FF2B5EF4-FFF2-40B4-BE49-F238E27FC236}">
                  <a16:creationId xmlns:a16="http://schemas.microsoft.com/office/drawing/2014/main" id="{C630F28D-A143-4EA8-BDFB-2B5E71F75995}"/>
                </a:ext>
              </a:extLst>
            </p:cNvPr>
            <p:cNvSpPr/>
            <p:nvPr/>
          </p:nvSpPr>
          <p:spPr>
            <a:xfrm>
              <a:off x="9338658" y="4252766"/>
              <a:ext cx="432000" cy="440659"/>
            </a:xfrm>
            <a:prstGeom prst="flowChartProcess">
              <a:avLst/>
            </a:prstGeom>
            <a:solidFill>
              <a:srgbClr val="009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Segoe UI" panose="020B0502040204020203" pitchFamily="34" charset="0"/>
                <a:cs typeface="Segoe UI" panose="020B0502040204020203" pitchFamily="34" charset="0"/>
              </a:endParaRPr>
            </a:p>
          </p:txBody>
        </p:sp>
        <p:sp>
          <p:nvSpPr>
            <p:cNvPr id="49" name="Organigramme : Procédé 48">
              <a:extLst>
                <a:ext uri="{FF2B5EF4-FFF2-40B4-BE49-F238E27FC236}">
                  <a16:creationId xmlns:a16="http://schemas.microsoft.com/office/drawing/2014/main" id="{9C41B68F-6806-4BD6-952F-85DBA19B66DC}"/>
                </a:ext>
              </a:extLst>
            </p:cNvPr>
            <p:cNvSpPr/>
            <p:nvPr/>
          </p:nvSpPr>
          <p:spPr>
            <a:xfrm>
              <a:off x="9860272" y="4252766"/>
              <a:ext cx="432000" cy="440659"/>
            </a:xfrm>
            <a:prstGeom prst="flowChartProcess">
              <a:avLst/>
            </a:prstGeom>
            <a:solidFill>
              <a:srgbClr val="009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Segoe UI" panose="020B0502040204020203" pitchFamily="34" charset="0"/>
                <a:cs typeface="Segoe UI" panose="020B0502040204020203" pitchFamily="34" charset="0"/>
              </a:endParaRPr>
            </a:p>
          </p:txBody>
        </p:sp>
        <p:sp>
          <p:nvSpPr>
            <p:cNvPr id="54" name="Organigramme : Procédé 53">
              <a:extLst>
                <a:ext uri="{FF2B5EF4-FFF2-40B4-BE49-F238E27FC236}">
                  <a16:creationId xmlns:a16="http://schemas.microsoft.com/office/drawing/2014/main" id="{ECA8ACF7-F050-4E38-A8D0-5DA8D762BEA4}"/>
                </a:ext>
              </a:extLst>
            </p:cNvPr>
            <p:cNvSpPr/>
            <p:nvPr/>
          </p:nvSpPr>
          <p:spPr>
            <a:xfrm>
              <a:off x="8085818" y="3314354"/>
              <a:ext cx="2436778" cy="1797124"/>
            </a:xfrm>
            <a:prstGeom prst="flowChartProcess">
              <a:avLst/>
            </a:prstGeom>
            <a:solidFill>
              <a:srgbClr val="55BDF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186231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3DF858A-2ECC-436C-B594-630F7F1CD1C3}"/>
              </a:ext>
            </a:extLst>
          </p:cNvPr>
          <p:cNvSpPr>
            <a:spLocks noGrp="1"/>
          </p:cNvSpPr>
          <p:nvPr>
            <p:ph type="ctrTitle"/>
            <p:custDataLst>
              <p:tags r:id="rId2"/>
            </p:custDataLst>
          </p:nvPr>
        </p:nvSpPr>
        <p:spPr/>
        <p:txBody>
          <a:bodyPr/>
          <a:lstStyle/>
          <a:p>
            <a:r>
              <a:rPr lang="fr-FR"/>
              <a:t>Développement des interfaces graphiques</a:t>
            </a:r>
          </a:p>
        </p:txBody>
      </p:sp>
      <p:sp>
        <p:nvSpPr>
          <p:cNvPr id="5" name="Espace réservé du texte 4">
            <a:extLst>
              <a:ext uri="{FF2B5EF4-FFF2-40B4-BE49-F238E27FC236}">
                <a16:creationId xmlns:a16="http://schemas.microsoft.com/office/drawing/2014/main" id="{E1F62127-A159-434C-B92E-5170773DAF71}"/>
              </a:ext>
            </a:extLst>
          </p:cNvPr>
          <p:cNvSpPr>
            <a:spLocks noGrp="1"/>
          </p:cNvSpPr>
          <p:nvPr>
            <p:ph type="body" sz="quarter" idx="13"/>
            <p:custDataLst>
              <p:tags r:id="rId3"/>
            </p:custDataLst>
          </p:nvPr>
        </p:nvSpPr>
        <p:spPr/>
        <p:txBody>
          <a:bodyPr/>
          <a:lstStyle/>
          <a:p>
            <a:pPr marL="0" indent="0">
              <a:buNone/>
            </a:pPr>
            <a:r>
              <a:rPr lang="fr-FR" b="1"/>
              <a:t>Widget</a:t>
            </a:r>
          </a:p>
          <a:p>
            <a:pPr marL="0" indent="0">
              <a:buNone/>
            </a:pPr>
            <a:endParaRPr lang="fr-FR" b="1"/>
          </a:p>
          <a:p>
            <a:r>
              <a:rPr lang="fr-FR" sz="2000"/>
              <a:t>TextView</a:t>
            </a:r>
          </a:p>
          <a:p>
            <a:endParaRPr lang="fr-FR" sz="2000"/>
          </a:p>
          <a:p>
            <a:r>
              <a:rPr lang="fr-FR" sz="2000"/>
              <a:t>EditText</a:t>
            </a:r>
          </a:p>
          <a:p>
            <a:endParaRPr lang="fr-FR" sz="2000"/>
          </a:p>
          <a:p>
            <a:r>
              <a:rPr lang="fr-FR" sz="2000"/>
              <a:t>Button / ToggleButton</a:t>
            </a:r>
          </a:p>
          <a:p>
            <a:endParaRPr lang="fr-FR" sz="2000"/>
          </a:p>
          <a:p>
            <a:r>
              <a:rPr lang="fr-FR" sz="2000"/>
              <a:t>CheckBox</a:t>
            </a:r>
          </a:p>
          <a:p>
            <a:endParaRPr lang="fr-FR"/>
          </a:p>
          <a:p>
            <a:pPr marL="0" indent="0">
              <a:buNone/>
            </a:pPr>
            <a:endParaRPr lang="fr-FR" b="1"/>
          </a:p>
        </p:txBody>
      </p:sp>
      <p:sp>
        <p:nvSpPr>
          <p:cNvPr id="6" name="Espace réservé du texte 5">
            <a:extLst>
              <a:ext uri="{FF2B5EF4-FFF2-40B4-BE49-F238E27FC236}">
                <a16:creationId xmlns:a16="http://schemas.microsoft.com/office/drawing/2014/main" id="{7F4F8F9D-F07E-4165-A736-A16F789F02FE}"/>
              </a:ext>
            </a:extLst>
          </p:cNvPr>
          <p:cNvSpPr>
            <a:spLocks noGrp="1"/>
          </p:cNvSpPr>
          <p:nvPr>
            <p:ph type="body" sz="quarter" idx="14"/>
            <p:custDataLst>
              <p:tags r:id="rId4"/>
            </p:custDataLst>
          </p:nvPr>
        </p:nvSpPr>
        <p:spPr/>
        <p:txBody>
          <a:bodyPr/>
          <a:lstStyle/>
          <a:p>
            <a:r>
              <a:rPr lang="fr-FR"/>
              <a:t>Les interfaces graphiques</a:t>
            </a:r>
          </a:p>
        </p:txBody>
      </p:sp>
      <p:sp>
        <p:nvSpPr>
          <p:cNvPr id="14" name="Espace réservé du contenu 2">
            <a:extLst>
              <a:ext uri="{FF2B5EF4-FFF2-40B4-BE49-F238E27FC236}">
                <a16:creationId xmlns:a16="http://schemas.microsoft.com/office/drawing/2014/main" id="{E79CD4A2-B795-440E-8DFB-391609850A2E}"/>
              </a:ext>
            </a:extLst>
          </p:cNvPr>
          <p:cNvSpPr txBox="1">
            <a:spLocks/>
          </p:cNvSpPr>
          <p:nvPr>
            <p:custDataLst>
              <p:tags r:id="rId5"/>
            </p:custDataLst>
          </p:nvPr>
        </p:nvSpPr>
        <p:spPr>
          <a:xfrm>
            <a:off x="7358243" y="2645732"/>
            <a:ext cx="3756959" cy="43798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fr-FR" sz="2000"/>
              <a:t>RadioButton</a:t>
            </a:r>
          </a:p>
          <a:p>
            <a:pPr>
              <a:buClr>
                <a:schemeClr val="tx1"/>
              </a:buClr>
            </a:pPr>
            <a:endParaRPr lang="fr-FR" sz="2000"/>
          </a:p>
          <a:p>
            <a:pPr>
              <a:buClr>
                <a:schemeClr val="tx1"/>
              </a:buClr>
            </a:pPr>
            <a:r>
              <a:rPr lang="fr-FR" sz="2000"/>
              <a:t>ProgressBar</a:t>
            </a:r>
          </a:p>
          <a:p>
            <a:pPr>
              <a:buClr>
                <a:schemeClr val="tx1"/>
              </a:buClr>
            </a:pPr>
            <a:endParaRPr lang="fr-FR" sz="2000"/>
          </a:p>
          <a:p>
            <a:pPr>
              <a:buClr>
                <a:schemeClr val="tx1"/>
              </a:buClr>
            </a:pPr>
            <a:r>
              <a:rPr lang="fr-FR" sz="2000" err="1"/>
              <a:t>SearchView</a:t>
            </a:r>
            <a:endParaRPr lang="fr-FR" sz="2000"/>
          </a:p>
          <a:p>
            <a:pPr>
              <a:buClr>
                <a:schemeClr val="tx1"/>
              </a:buClr>
            </a:pPr>
            <a:endParaRPr lang="fr-FR" sz="2000"/>
          </a:p>
          <a:p>
            <a:pPr>
              <a:buClr>
                <a:schemeClr val="tx1"/>
              </a:buClr>
            </a:pPr>
            <a:r>
              <a:rPr lang="fr-FR" sz="2000" err="1"/>
              <a:t>ImageButton</a:t>
            </a:r>
            <a:endParaRPr lang="fr-FR" sz="2000"/>
          </a:p>
          <a:p>
            <a:pPr>
              <a:buClr>
                <a:schemeClr val="tx1"/>
              </a:buClr>
            </a:pPr>
            <a:endParaRPr lang="fr-FR" sz="2000"/>
          </a:p>
          <a:p>
            <a:pPr>
              <a:buClr>
                <a:schemeClr val="tx1"/>
              </a:buClr>
            </a:pPr>
            <a:r>
              <a:rPr lang="fr-FR" sz="2000"/>
              <a:t>Et bien plus encore…</a:t>
            </a:r>
          </a:p>
          <a:p>
            <a:endParaRPr lang="fr-FR"/>
          </a:p>
        </p:txBody>
      </p:sp>
    </p:spTree>
    <p:custDataLst>
      <p:tags r:id="rId1"/>
    </p:custDataLst>
    <p:extLst>
      <p:ext uri="{BB962C8B-B14F-4D97-AF65-F5344CB8AC3E}">
        <p14:creationId xmlns:p14="http://schemas.microsoft.com/office/powerpoint/2010/main" val="3128267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fade">
                                      <p:cBhvr>
                                        <p:cTn id="17" dur="500"/>
                                        <p:tgtEl>
                                          <p:spTgt spid="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8" end="8"/>
                                            </p:txEl>
                                          </p:spTgt>
                                        </p:tgtEl>
                                        <p:attrNameLst>
                                          <p:attrName>style.visibility</p:attrName>
                                        </p:attrNameLst>
                                      </p:cBhvr>
                                      <p:to>
                                        <p:strVal val="visible"/>
                                      </p:to>
                                    </p:set>
                                    <p:animEffect transition="in" filter="fade">
                                      <p:cBhvr>
                                        <p:cTn id="22" dur="500"/>
                                        <p:tgtEl>
                                          <p:spTgt spid="5">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3DF858A-2ECC-436C-B594-630F7F1CD1C3}"/>
              </a:ext>
            </a:extLst>
          </p:cNvPr>
          <p:cNvSpPr>
            <a:spLocks noGrp="1"/>
          </p:cNvSpPr>
          <p:nvPr>
            <p:ph type="ctrTitle"/>
            <p:custDataLst>
              <p:tags r:id="rId2"/>
            </p:custDataLst>
          </p:nvPr>
        </p:nvSpPr>
        <p:spPr/>
        <p:txBody>
          <a:bodyPr/>
          <a:lstStyle/>
          <a:p>
            <a:r>
              <a:rPr lang="fr-FR"/>
              <a:t>Développement des interfaces graphiques</a:t>
            </a:r>
          </a:p>
        </p:txBody>
      </p:sp>
      <p:sp>
        <p:nvSpPr>
          <p:cNvPr id="5" name="Espace réservé du texte 4">
            <a:extLst>
              <a:ext uri="{FF2B5EF4-FFF2-40B4-BE49-F238E27FC236}">
                <a16:creationId xmlns:a16="http://schemas.microsoft.com/office/drawing/2014/main" id="{E1F62127-A159-434C-B92E-5170773DAF71}"/>
              </a:ext>
            </a:extLst>
          </p:cNvPr>
          <p:cNvSpPr>
            <a:spLocks noGrp="1"/>
          </p:cNvSpPr>
          <p:nvPr>
            <p:ph type="body" sz="quarter" idx="13"/>
            <p:custDataLst>
              <p:tags r:id="rId3"/>
            </p:custDataLst>
          </p:nvPr>
        </p:nvSpPr>
        <p:spPr/>
        <p:txBody>
          <a:bodyPr/>
          <a:lstStyle/>
          <a:p>
            <a:pPr marL="0" indent="0">
              <a:buNone/>
            </a:pPr>
            <a:r>
              <a:rPr lang="fr-FR" b="1"/>
              <a:t>Définition</a:t>
            </a:r>
          </a:p>
          <a:p>
            <a:endParaRPr lang="fr-FR"/>
          </a:p>
          <a:p>
            <a:pPr marL="0" indent="0">
              <a:buNone/>
            </a:pPr>
            <a:endParaRPr lang="fr-FR" b="1"/>
          </a:p>
        </p:txBody>
      </p:sp>
      <p:sp>
        <p:nvSpPr>
          <p:cNvPr id="6" name="Espace réservé du texte 5">
            <a:extLst>
              <a:ext uri="{FF2B5EF4-FFF2-40B4-BE49-F238E27FC236}">
                <a16:creationId xmlns:a16="http://schemas.microsoft.com/office/drawing/2014/main" id="{7F4F8F9D-F07E-4165-A736-A16F789F02FE}"/>
              </a:ext>
            </a:extLst>
          </p:cNvPr>
          <p:cNvSpPr>
            <a:spLocks noGrp="1"/>
          </p:cNvSpPr>
          <p:nvPr>
            <p:ph type="body" sz="quarter" idx="14"/>
            <p:custDataLst>
              <p:tags r:id="rId4"/>
            </p:custDataLst>
          </p:nvPr>
        </p:nvSpPr>
        <p:spPr/>
        <p:txBody>
          <a:bodyPr/>
          <a:lstStyle/>
          <a:p>
            <a:r>
              <a:rPr lang="fr-FR"/>
              <a:t>Les interfaces graphiques</a:t>
            </a:r>
          </a:p>
        </p:txBody>
      </p:sp>
      <p:pic>
        <p:nvPicPr>
          <p:cNvPr id="7" name="Image 6">
            <a:extLst>
              <a:ext uri="{FF2B5EF4-FFF2-40B4-BE49-F238E27FC236}">
                <a16:creationId xmlns:a16="http://schemas.microsoft.com/office/drawing/2014/main" id="{D04134E7-8BA2-481D-8916-D2D6F77B2818}"/>
              </a:ext>
            </a:extLst>
          </p:cNvPr>
          <p:cNvPicPr>
            <a:picLocks noChangeAspect="1"/>
          </p:cNvPicPr>
          <p:nvPr>
            <p:custDataLst>
              <p:tags r:id="rId5"/>
            </p:custDataLst>
          </p:nvPr>
        </p:nvPicPr>
        <p:blipFill>
          <a:blip r:embed="rId9"/>
          <a:stretch>
            <a:fillRect/>
          </a:stretch>
        </p:blipFill>
        <p:spPr>
          <a:xfrm>
            <a:off x="3286132" y="2600650"/>
            <a:ext cx="4162425" cy="3629025"/>
          </a:xfrm>
          <a:prstGeom prst="rect">
            <a:avLst/>
          </a:prstGeom>
          <a:ln>
            <a:solidFill>
              <a:srgbClr val="348899"/>
            </a:solidFill>
          </a:ln>
        </p:spPr>
      </p:pic>
      <p:pic>
        <p:nvPicPr>
          <p:cNvPr id="8" name="Image 7">
            <a:extLst>
              <a:ext uri="{FF2B5EF4-FFF2-40B4-BE49-F238E27FC236}">
                <a16:creationId xmlns:a16="http://schemas.microsoft.com/office/drawing/2014/main" id="{627173FE-CA5A-43F8-9190-66F461640CDC}"/>
              </a:ext>
            </a:extLst>
          </p:cNvPr>
          <p:cNvPicPr>
            <a:picLocks noChangeAspect="1"/>
          </p:cNvPicPr>
          <p:nvPr>
            <p:custDataLst>
              <p:tags r:id="rId6"/>
            </p:custDataLst>
          </p:nvPr>
        </p:nvPicPr>
        <p:blipFill>
          <a:blip r:embed="rId10"/>
          <a:stretch>
            <a:fillRect/>
          </a:stretch>
        </p:blipFill>
        <p:spPr>
          <a:xfrm>
            <a:off x="8414698" y="1756603"/>
            <a:ext cx="2705100" cy="4724400"/>
          </a:xfrm>
          <a:prstGeom prst="rect">
            <a:avLst/>
          </a:prstGeom>
        </p:spPr>
      </p:pic>
    </p:spTree>
    <p:custDataLst>
      <p:tags r:id="rId1"/>
    </p:custDataLst>
    <p:extLst>
      <p:ext uri="{BB962C8B-B14F-4D97-AF65-F5344CB8AC3E}">
        <p14:creationId xmlns:p14="http://schemas.microsoft.com/office/powerpoint/2010/main" val="3910220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249463D-80FE-44A6-83BD-37208094BC63}"/>
              </a:ext>
            </a:extLst>
          </p:cNvPr>
          <p:cNvSpPr>
            <a:spLocks noGrp="1"/>
          </p:cNvSpPr>
          <p:nvPr>
            <p:ph type="ctrTitle"/>
            <p:custDataLst>
              <p:tags r:id="rId2"/>
            </p:custDataLst>
          </p:nvPr>
        </p:nvSpPr>
        <p:spPr/>
        <p:txBody>
          <a:bodyPr/>
          <a:lstStyle/>
          <a:p>
            <a:r>
              <a:rPr lang="fr-FR"/>
              <a:t>Développement des interfaces graphiques</a:t>
            </a:r>
          </a:p>
        </p:txBody>
      </p:sp>
      <p:sp>
        <p:nvSpPr>
          <p:cNvPr id="5" name="Espace réservé du texte 4">
            <a:extLst>
              <a:ext uri="{FF2B5EF4-FFF2-40B4-BE49-F238E27FC236}">
                <a16:creationId xmlns:a16="http://schemas.microsoft.com/office/drawing/2014/main" id="{D48FE589-407B-439F-AF48-997C8170A331}"/>
              </a:ext>
            </a:extLst>
          </p:cNvPr>
          <p:cNvSpPr>
            <a:spLocks noGrp="1"/>
          </p:cNvSpPr>
          <p:nvPr>
            <p:ph type="body" sz="quarter" idx="14"/>
            <p:custDataLst>
              <p:tags r:id="rId3"/>
            </p:custDataLst>
          </p:nvPr>
        </p:nvSpPr>
        <p:spPr/>
        <p:txBody>
          <a:bodyPr/>
          <a:lstStyle/>
          <a:p>
            <a:r>
              <a:rPr lang="fr-FR" sz="4800"/>
              <a:t>Définir une interface graphique simple</a:t>
            </a:r>
          </a:p>
        </p:txBody>
      </p:sp>
      <p:sp>
        <p:nvSpPr>
          <p:cNvPr id="6" name="Espace réservé du contenu 5">
            <a:extLst>
              <a:ext uri="{FF2B5EF4-FFF2-40B4-BE49-F238E27FC236}">
                <a16:creationId xmlns:a16="http://schemas.microsoft.com/office/drawing/2014/main" id="{D04CD334-0062-458F-9CFD-C54AF90FBDBA}"/>
              </a:ext>
            </a:extLst>
          </p:cNvPr>
          <p:cNvSpPr>
            <a:spLocks noGrp="1"/>
          </p:cNvSpPr>
          <p:nvPr>
            <p:ph sz="quarter" idx="15"/>
            <p:custDataLst>
              <p:tags r:id="rId4"/>
            </p:custDataLst>
          </p:nvPr>
        </p:nvSpPr>
        <p:spPr/>
        <p:txBody>
          <a:bodyPr/>
          <a:lstStyle/>
          <a:p>
            <a:endParaRPr lang="fr-FR"/>
          </a:p>
        </p:txBody>
      </p:sp>
    </p:spTree>
    <p:custDataLst>
      <p:tags r:id="rId1"/>
    </p:custDataLst>
    <p:extLst>
      <p:ext uri="{BB962C8B-B14F-4D97-AF65-F5344CB8AC3E}">
        <p14:creationId xmlns:p14="http://schemas.microsoft.com/office/powerpoint/2010/main" val="1033845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249463D-80FE-44A6-83BD-37208094BC63}"/>
              </a:ext>
            </a:extLst>
          </p:cNvPr>
          <p:cNvSpPr>
            <a:spLocks noGrp="1"/>
          </p:cNvSpPr>
          <p:nvPr>
            <p:ph type="ctrTitle"/>
            <p:custDataLst>
              <p:tags r:id="rId2"/>
            </p:custDataLst>
          </p:nvPr>
        </p:nvSpPr>
        <p:spPr/>
        <p:txBody>
          <a:bodyPr/>
          <a:lstStyle/>
          <a:p>
            <a:r>
              <a:rPr lang="fr-FR"/>
              <a:t>Développement des interfaces graphiques</a:t>
            </a:r>
          </a:p>
        </p:txBody>
      </p:sp>
      <p:sp>
        <p:nvSpPr>
          <p:cNvPr id="5" name="Espace réservé du texte 4">
            <a:extLst>
              <a:ext uri="{FF2B5EF4-FFF2-40B4-BE49-F238E27FC236}">
                <a16:creationId xmlns:a16="http://schemas.microsoft.com/office/drawing/2014/main" id="{D48FE589-407B-439F-AF48-997C8170A331}"/>
              </a:ext>
            </a:extLst>
          </p:cNvPr>
          <p:cNvSpPr>
            <a:spLocks noGrp="1"/>
          </p:cNvSpPr>
          <p:nvPr>
            <p:ph type="body" sz="quarter" idx="14"/>
            <p:custDataLst>
              <p:tags r:id="rId3"/>
            </p:custDataLst>
          </p:nvPr>
        </p:nvSpPr>
        <p:spPr/>
        <p:txBody>
          <a:bodyPr/>
          <a:lstStyle/>
          <a:p>
            <a:r>
              <a:rPr lang="fr-FR" sz="4800"/>
              <a:t>Définir une seconde interface graphique simple</a:t>
            </a:r>
          </a:p>
        </p:txBody>
      </p:sp>
      <p:sp>
        <p:nvSpPr>
          <p:cNvPr id="6" name="Espace réservé du contenu 5">
            <a:extLst>
              <a:ext uri="{FF2B5EF4-FFF2-40B4-BE49-F238E27FC236}">
                <a16:creationId xmlns:a16="http://schemas.microsoft.com/office/drawing/2014/main" id="{D04CD334-0062-458F-9CFD-C54AF90FBDBA}"/>
              </a:ext>
            </a:extLst>
          </p:cNvPr>
          <p:cNvSpPr>
            <a:spLocks noGrp="1"/>
          </p:cNvSpPr>
          <p:nvPr>
            <p:ph sz="quarter" idx="15"/>
            <p:custDataLst>
              <p:tags r:id="rId4"/>
            </p:custDataLst>
          </p:nvPr>
        </p:nvSpPr>
        <p:spPr/>
        <p:txBody>
          <a:bodyPr/>
          <a:lstStyle/>
          <a:p>
            <a:endParaRPr lang="fr-FR"/>
          </a:p>
        </p:txBody>
      </p:sp>
    </p:spTree>
    <p:custDataLst>
      <p:tags r:id="rId1"/>
    </p:custDataLst>
    <p:extLst>
      <p:ext uri="{BB962C8B-B14F-4D97-AF65-F5344CB8AC3E}">
        <p14:creationId xmlns:p14="http://schemas.microsoft.com/office/powerpoint/2010/main" val="1395500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3DF858A-2ECC-436C-B594-630F7F1CD1C3}"/>
              </a:ext>
            </a:extLst>
          </p:cNvPr>
          <p:cNvSpPr>
            <a:spLocks noGrp="1"/>
          </p:cNvSpPr>
          <p:nvPr>
            <p:ph type="ctrTitle"/>
            <p:custDataLst>
              <p:tags r:id="rId2"/>
            </p:custDataLst>
          </p:nvPr>
        </p:nvSpPr>
        <p:spPr/>
        <p:txBody>
          <a:bodyPr/>
          <a:lstStyle/>
          <a:p>
            <a:r>
              <a:rPr lang="fr-FR"/>
              <a:t>Développement des interfaces graphiques</a:t>
            </a:r>
          </a:p>
        </p:txBody>
      </p:sp>
      <p:sp>
        <p:nvSpPr>
          <p:cNvPr id="5" name="Espace réservé du texte 4">
            <a:extLst>
              <a:ext uri="{FF2B5EF4-FFF2-40B4-BE49-F238E27FC236}">
                <a16:creationId xmlns:a16="http://schemas.microsoft.com/office/drawing/2014/main" id="{E1F62127-A159-434C-B92E-5170773DAF71}"/>
              </a:ext>
            </a:extLst>
          </p:cNvPr>
          <p:cNvSpPr>
            <a:spLocks noGrp="1"/>
          </p:cNvSpPr>
          <p:nvPr>
            <p:ph type="body" sz="quarter" idx="13"/>
            <p:custDataLst>
              <p:tags r:id="rId3"/>
            </p:custDataLst>
          </p:nvPr>
        </p:nvSpPr>
        <p:spPr/>
        <p:txBody>
          <a:bodyPr/>
          <a:lstStyle/>
          <a:p>
            <a:pPr marL="0" indent="0">
              <a:buNone/>
            </a:pPr>
            <a:r>
              <a:rPr lang="fr-FR" b="1"/>
              <a:t>Dimensions</a:t>
            </a:r>
          </a:p>
          <a:p>
            <a:endParaRPr lang="fr-FR"/>
          </a:p>
          <a:p>
            <a:pPr marL="0" indent="0">
              <a:buNone/>
            </a:pPr>
            <a:endParaRPr lang="fr-FR" b="1"/>
          </a:p>
        </p:txBody>
      </p:sp>
      <p:sp>
        <p:nvSpPr>
          <p:cNvPr id="6" name="Espace réservé du texte 5">
            <a:extLst>
              <a:ext uri="{FF2B5EF4-FFF2-40B4-BE49-F238E27FC236}">
                <a16:creationId xmlns:a16="http://schemas.microsoft.com/office/drawing/2014/main" id="{7F4F8F9D-F07E-4165-A736-A16F789F02FE}"/>
              </a:ext>
            </a:extLst>
          </p:cNvPr>
          <p:cNvSpPr>
            <a:spLocks noGrp="1"/>
          </p:cNvSpPr>
          <p:nvPr>
            <p:ph type="body" sz="quarter" idx="14"/>
            <p:custDataLst>
              <p:tags r:id="rId4"/>
            </p:custDataLst>
          </p:nvPr>
        </p:nvSpPr>
        <p:spPr/>
        <p:txBody>
          <a:bodyPr/>
          <a:lstStyle/>
          <a:p>
            <a:r>
              <a:rPr lang="fr-FR"/>
              <a:t>Les interfaces graphiques</a:t>
            </a:r>
          </a:p>
        </p:txBody>
      </p:sp>
      <p:graphicFrame>
        <p:nvGraphicFramePr>
          <p:cNvPr id="9" name="Tableau 8">
            <a:extLst>
              <a:ext uri="{FF2B5EF4-FFF2-40B4-BE49-F238E27FC236}">
                <a16:creationId xmlns:a16="http://schemas.microsoft.com/office/drawing/2014/main" id="{35475398-17FD-45F5-93D7-58C9D9EA06F1}"/>
              </a:ext>
            </a:extLst>
          </p:cNvPr>
          <p:cNvGraphicFramePr>
            <a:graphicFrameLocks noGrp="1"/>
          </p:cNvGraphicFramePr>
          <p:nvPr>
            <p:custDataLst>
              <p:tags r:id="rId5"/>
            </p:custDataLst>
            <p:extLst>
              <p:ext uri="{D42A27DB-BD31-4B8C-83A1-F6EECF244321}">
                <p14:modId xmlns:p14="http://schemas.microsoft.com/office/powerpoint/2010/main" val="1016258553"/>
              </p:ext>
            </p:extLst>
          </p:nvPr>
        </p:nvGraphicFramePr>
        <p:xfrm>
          <a:off x="2568786" y="3046428"/>
          <a:ext cx="8465232" cy="1371600"/>
        </p:xfrm>
        <a:graphic>
          <a:graphicData uri="http://schemas.openxmlformats.org/drawingml/2006/table">
            <a:tbl>
              <a:tblPr firstRow="1" bandRow="1">
                <a:tableStyleId>{2D5ABB26-0587-4C30-8999-92F81FD0307C}</a:tableStyleId>
              </a:tblPr>
              <a:tblGrid>
                <a:gridCol w="4232616">
                  <a:extLst>
                    <a:ext uri="{9D8B030D-6E8A-4147-A177-3AD203B41FA5}">
                      <a16:colId xmlns:a16="http://schemas.microsoft.com/office/drawing/2014/main" val="20001"/>
                    </a:ext>
                  </a:extLst>
                </a:gridCol>
                <a:gridCol w="4232616">
                  <a:extLst>
                    <a:ext uri="{9D8B030D-6E8A-4147-A177-3AD203B41FA5}">
                      <a16:colId xmlns:a16="http://schemas.microsoft.com/office/drawing/2014/main" val="20002"/>
                    </a:ext>
                  </a:extLst>
                </a:gridCol>
              </a:tblGrid>
              <a:tr h="372494">
                <a:tc>
                  <a:txBody>
                    <a:bodyPr/>
                    <a:lstStyle/>
                    <a:p>
                      <a:pPr algn="ctr"/>
                      <a:r>
                        <a:rPr lang="fr-FR" sz="2400">
                          <a:solidFill>
                            <a:schemeClr val="bg1"/>
                          </a:solidFill>
                          <a:latin typeface="Segoe UI" panose="020B0502040204020203" pitchFamily="34" charset="0"/>
                          <a:cs typeface="Segoe UI" panose="020B0502040204020203" pitchFamily="34" charset="0"/>
                        </a:rPr>
                        <a:t>Dimension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8899"/>
                    </a:solidFill>
                  </a:tcPr>
                </a:tc>
                <a:tc>
                  <a:txBody>
                    <a:bodyPr/>
                    <a:lstStyle/>
                    <a:p>
                      <a:pPr algn="ctr"/>
                      <a:r>
                        <a:rPr lang="fr-FR" sz="2400">
                          <a:solidFill>
                            <a:schemeClr val="bg1"/>
                          </a:solidFill>
                          <a:latin typeface="Segoe UI" panose="020B0502040204020203" pitchFamily="34" charset="0"/>
                          <a:cs typeface="Segoe UI" panose="020B0502040204020203" pitchFamily="34" charset="0"/>
                        </a:rPr>
                        <a:t>Signification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8899"/>
                    </a:solidFill>
                  </a:tcPr>
                </a:tc>
                <a:extLst>
                  <a:ext uri="{0D108BD9-81ED-4DB2-BD59-A6C34878D82A}">
                    <a16:rowId xmlns:a16="http://schemas.microsoft.com/office/drawing/2014/main" val="10000"/>
                  </a:ext>
                </a:extLst>
              </a:tr>
              <a:tr h="203571">
                <a:tc>
                  <a:txBody>
                    <a:bodyPr/>
                    <a:lstStyle/>
                    <a:p>
                      <a:pPr algn="ctr"/>
                      <a:r>
                        <a:rPr lang="fr-FR" sz="2400" b="0" i="0" kern="1200" dirty="0" err="1">
                          <a:solidFill>
                            <a:schemeClr val="tx1"/>
                          </a:solidFill>
                          <a:effectLst/>
                          <a:latin typeface="Segoe UI" panose="020B0502040204020203" pitchFamily="34" charset="0"/>
                          <a:ea typeface="+mn-ea"/>
                          <a:cs typeface="Segoe UI" panose="020B0502040204020203" pitchFamily="34" charset="0"/>
                        </a:rPr>
                        <a:t>dp</a:t>
                      </a:r>
                      <a:endParaRPr lang="fr-FR" sz="1800" dirty="0">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CFCC"/>
                    </a:solidFill>
                  </a:tcPr>
                </a:tc>
                <a:tc>
                  <a:txBody>
                    <a:bodyPr/>
                    <a:lstStyle/>
                    <a:p>
                      <a:pPr algn="ctr"/>
                      <a:r>
                        <a:rPr lang="fr-FR" sz="2400" b="0" i="0" kern="1200" dirty="0">
                          <a:solidFill>
                            <a:schemeClr val="tx1"/>
                          </a:solidFill>
                          <a:effectLst/>
                          <a:latin typeface="Segoe UI" panose="020B0502040204020203" pitchFamily="34" charset="0"/>
                          <a:ea typeface="+mn-ea"/>
                          <a:cs typeface="Segoe UI" panose="020B0502040204020203" pitchFamily="34" charset="0"/>
                        </a:rPr>
                        <a:t>Density-</a:t>
                      </a:r>
                      <a:r>
                        <a:rPr lang="fr-FR" sz="2400" b="0" i="0" kern="1200" dirty="0" err="1">
                          <a:solidFill>
                            <a:schemeClr val="tx1"/>
                          </a:solidFill>
                          <a:effectLst/>
                          <a:latin typeface="Segoe UI" panose="020B0502040204020203" pitchFamily="34" charset="0"/>
                          <a:ea typeface="+mn-ea"/>
                          <a:cs typeface="Segoe UI" panose="020B0502040204020203" pitchFamily="34" charset="0"/>
                        </a:rPr>
                        <a:t>independent</a:t>
                      </a:r>
                      <a:r>
                        <a:rPr lang="fr-FR" sz="2400" b="0" i="0" kern="1200" dirty="0">
                          <a:solidFill>
                            <a:schemeClr val="tx1"/>
                          </a:solidFill>
                          <a:effectLst/>
                          <a:latin typeface="Segoe UI" panose="020B0502040204020203" pitchFamily="34" charset="0"/>
                          <a:ea typeface="+mn-ea"/>
                          <a:cs typeface="Segoe UI" panose="020B0502040204020203" pitchFamily="34" charset="0"/>
                        </a:rPr>
                        <a:t> Pixels</a:t>
                      </a:r>
                      <a:endParaRPr lang="fr-FR" sz="1800" dirty="0">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CFCC"/>
                    </a:solidFill>
                  </a:tcPr>
                </a:tc>
                <a:extLst>
                  <a:ext uri="{0D108BD9-81ED-4DB2-BD59-A6C34878D82A}">
                    <a16:rowId xmlns:a16="http://schemas.microsoft.com/office/drawing/2014/main" val="10001"/>
                  </a:ext>
                </a:extLst>
              </a:tr>
              <a:tr h="203571">
                <a:tc>
                  <a:txBody>
                    <a:bodyPr/>
                    <a:lstStyle/>
                    <a:p>
                      <a:pPr algn="ctr"/>
                      <a:r>
                        <a:rPr lang="fr-FR" sz="2400" err="1">
                          <a:latin typeface="Segoe UI" panose="020B0502040204020203" pitchFamily="34" charset="0"/>
                          <a:cs typeface="Segoe UI" panose="020B0502040204020203" pitchFamily="34" charset="0"/>
                        </a:rPr>
                        <a:t>sp</a:t>
                      </a:r>
                      <a:endParaRPr lang="fr-FR" sz="2400">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CFCC"/>
                    </a:solidFill>
                  </a:tcPr>
                </a:tc>
                <a:tc>
                  <a:txBody>
                    <a:bodyPr/>
                    <a:lstStyle/>
                    <a:p>
                      <a:pPr algn="ctr"/>
                      <a:r>
                        <a:rPr lang="fr-FR" sz="2400" b="0" i="0" kern="1200" dirty="0" err="1">
                          <a:solidFill>
                            <a:schemeClr val="tx1"/>
                          </a:solidFill>
                          <a:effectLst/>
                          <a:latin typeface="Segoe UI" panose="020B0502040204020203" pitchFamily="34" charset="0"/>
                          <a:ea typeface="+mn-ea"/>
                          <a:cs typeface="Segoe UI" panose="020B0502040204020203" pitchFamily="34" charset="0"/>
                        </a:rPr>
                        <a:t>Scale-independent</a:t>
                      </a:r>
                      <a:r>
                        <a:rPr lang="fr-FR" sz="2400" b="0" i="0" kern="1200" dirty="0">
                          <a:solidFill>
                            <a:schemeClr val="tx1"/>
                          </a:solidFill>
                          <a:effectLst/>
                          <a:latin typeface="Segoe UI" panose="020B0502040204020203" pitchFamily="34" charset="0"/>
                          <a:ea typeface="+mn-ea"/>
                          <a:cs typeface="Segoe UI" panose="020B0502040204020203" pitchFamily="34" charset="0"/>
                        </a:rPr>
                        <a:t> Pixels</a:t>
                      </a:r>
                      <a:endParaRPr lang="fr-FR" sz="1800" dirty="0">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CFCC"/>
                    </a:solidFill>
                  </a:tcPr>
                </a:tc>
                <a:extLst>
                  <a:ext uri="{0D108BD9-81ED-4DB2-BD59-A6C34878D82A}">
                    <a16:rowId xmlns:a16="http://schemas.microsoft.com/office/drawing/2014/main" val="1523144291"/>
                  </a:ext>
                </a:extLst>
              </a:tr>
            </a:tbl>
          </a:graphicData>
        </a:graphic>
      </p:graphicFrame>
    </p:spTree>
    <p:custDataLst>
      <p:tags r:id="rId1"/>
    </p:custDataLst>
    <p:extLst>
      <p:ext uri="{BB962C8B-B14F-4D97-AF65-F5344CB8AC3E}">
        <p14:creationId xmlns:p14="http://schemas.microsoft.com/office/powerpoint/2010/main" val="132434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249463D-80FE-44A6-83BD-37208094BC63}"/>
              </a:ext>
            </a:extLst>
          </p:cNvPr>
          <p:cNvSpPr>
            <a:spLocks noGrp="1"/>
          </p:cNvSpPr>
          <p:nvPr>
            <p:ph type="ctrTitle"/>
            <p:custDataLst>
              <p:tags r:id="rId2"/>
            </p:custDataLst>
          </p:nvPr>
        </p:nvSpPr>
        <p:spPr/>
        <p:txBody>
          <a:bodyPr/>
          <a:lstStyle/>
          <a:p>
            <a:r>
              <a:rPr lang="fr-FR"/>
              <a:t>Développement des interfaces graphiques</a:t>
            </a:r>
          </a:p>
        </p:txBody>
      </p:sp>
      <p:sp>
        <p:nvSpPr>
          <p:cNvPr id="5" name="Espace réservé du texte 4">
            <a:extLst>
              <a:ext uri="{FF2B5EF4-FFF2-40B4-BE49-F238E27FC236}">
                <a16:creationId xmlns:a16="http://schemas.microsoft.com/office/drawing/2014/main" id="{D48FE589-407B-439F-AF48-997C8170A331}"/>
              </a:ext>
            </a:extLst>
          </p:cNvPr>
          <p:cNvSpPr>
            <a:spLocks noGrp="1"/>
          </p:cNvSpPr>
          <p:nvPr>
            <p:ph type="body" sz="quarter" idx="14"/>
            <p:custDataLst>
              <p:tags r:id="rId3"/>
            </p:custDataLst>
          </p:nvPr>
        </p:nvSpPr>
        <p:spPr/>
        <p:txBody>
          <a:bodyPr/>
          <a:lstStyle/>
          <a:p>
            <a:r>
              <a:rPr lang="fr-FR" sz="4800"/>
              <a:t>Les dimensions</a:t>
            </a:r>
          </a:p>
        </p:txBody>
      </p:sp>
      <p:sp>
        <p:nvSpPr>
          <p:cNvPr id="6" name="Espace réservé du contenu 5">
            <a:extLst>
              <a:ext uri="{FF2B5EF4-FFF2-40B4-BE49-F238E27FC236}">
                <a16:creationId xmlns:a16="http://schemas.microsoft.com/office/drawing/2014/main" id="{D04CD334-0062-458F-9CFD-C54AF90FBDBA}"/>
              </a:ext>
            </a:extLst>
          </p:cNvPr>
          <p:cNvSpPr>
            <a:spLocks noGrp="1"/>
          </p:cNvSpPr>
          <p:nvPr>
            <p:ph sz="quarter" idx="15"/>
            <p:custDataLst>
              <p:tags r:id="rId4"/>
            </p:custDataLst>
          </p:nvPr>
        </p:nvSpPr>
        <p:spPr/>
        <p:txBody>
          <a:bodyPr/>
          <a:lstStyle/>
          <a:p>
            <a:endParaRPr lang="fr-FR"/>
          </a:p>
        </p:txBody>
      </p:sp>
    </p:spTree>
    <p:custDataLst>
      <p:tags r:id="rId1"/>
    </p:custDataLst>
    <p:extLst>
      <p:ext uri="{BB962C8B-B14F-4D97-AF65-F5344CB8AC3E}">
        <p14:creationId xmlns:p14="http://schemas.microsoft.com/office/powerpoint/2010/main" val="3247943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777AB7EF-7C7D-47B7-AFD2-5EE43EADF602}"/>
              </a:ext>
            </a:extLst>
          </p:cNvPr>
          <p:cNvPicPr>
            <a:picLocks noGrp="1" noChangeAspect="1"/>
          </p:cNvPicPr>
          <p:nvPr>
            <p:ph type="pic" sz="quarter" idx="15"/>
            <p:custDataLst>
              <p:tags r:id="rId2"/>
            </p:custDataLst>
          </p:nvPr>
        </p:nvPicPr>
        <p:blipFill rotWithShape="1">
          <a:blip r:embed="rId7">
            <a:extLst>
              <a:ext uri="{28A0092B-C50C-407E-A947-70E740481C1C}">
                <a14:useLocalDpi xmlns:a14="http://schemas.microsoft.com/office/drawing/2010/main" val="0"/>
              </a:ext>
            </a:extLst>
          </a:blip>
          <a:srcRect l="20183" r="27553"/>
          <a:stretch/>
        </p:blipFill>
        <p:spPr>
          <a:xfrm>
            <a:off x="0" y="0"/>
            <a:ext cx="5377758" cy="6858000"/>
          </a:xfrm>
        </p:spPr>
      </p:pic>
      <p:sp>
        <p:nvSpPr>
          <p:cNvPr id="4" name="Titre 3">
            <a:extLst>
              <a:ext uri="{FF2B5EF4-FFF2-40B4-BE49-F238E27FC236}">
                <a16:creationId xmlns:a16="http://schemas.microsoft.com/office/drawing/2014/main" id="{0364DE64-1269-40FD-9A6C-B7A3D82D7D19}"/>
              </a:ext>
            </a:extLst>
          </p:cNvPr>
          <p:cNvSpPr>
            <a:spLocks noGrp="1"/>
          </p:cNvSpPr>
          <p:nvPr>
            <p:ph type="ctrTitle"/>
            <p:custDataLst>
              <p:tags r:id="rId3"/>
            </p:custDataLst>
          </p:nvPr>
        </p:nvSpPr>
        <p:spPr/>
        <p:txBody>
          <a:bodyPr/>
          <a:lstStyle/>
          <a:p>
            <a:r>
              <a:rPr lang="fr-FR"/>
              <a:t>Développement des interfaces graphiques</a:t>
            </a:r>
          </a:p>
        </p:txBody>
      </p:sp>
      <p:sp>
        <p:nvSpPr>
          <p:cNvPr id="6" name="Espace réservé du texte 4">
            <a:extLst>
              <a:ext uri="{FF2B5EF4-FFF2-40B4-BE49-F238E27FC236}">
                <a16:creationId xmlns:a16="http://schemas.microsoft.com/office/drawing/2014/main" id="{B78E951B-D85C-4EFA-A185-66FBC3289B2E}"/>
              </a:ext>
            </a:extLst>
          </p:cNvPr>
          <p:cNvSpPr txBox="1">
            <a:spLocks/>
          </p:cNvSpPr>
          <p:nvPr>
            <p:custDataLst>
              <p:tags r:id="rId4"/>
            </p:custDataLst>
          </p:nvPr>
        </p:nvSpPr>
        <p:spPr>
          <a:xfrm>
            <a:off x="5693790" y="1765298"/>
            <a:ext cx="5151789" cy="39338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b="1" dirty="0">
                <a:solidFill>
                  <a:schemeClr val="bg1"/>
                </a:solidFill>
              </a:rPr>
              <a:t>Conclusion</a:t>
            </a:r>
          </a:p>
          <a:p>
            <a:r>
              <a:rPr lang="fr-FR" sz="2400" dirty="0">
                <a:solidFill>
                  <a:schemeClr val="bg1"/>
                </a:solidFill>
              </a:rPr>
              <a:t>Vous connaissez la structure d’un projet Android</a:t>
            </a:r>
          </a:p>
          <a:p>
            <a:r>
              <a:rPr lang="fr-FR" sz="2400" dirty="0">
                <a:solidFill>
                  <a:schemeClr val="bg1"/>
                </a:solidFill>
              </a:rPr>
              <a:t>Vous savez ajouter des ressources à un projet</a:t>
            </a:r>
          </a:p>
          <a:p>
            <a:r>
              <a:rPr lang="fr-FR" sz="2400" dirty="0">
                <a:solidFill>
                  <a:schemeClr val="bg1"/>
                </a:solidFill>
              </a:rPr>
              <a:t>Vous savez définir une interface graphique simple</a:t>
            </a:r>
          </a:p>
        </p:txBody>
      </p:sp>
    </p:spTree>
    <p:custDataLst>
      <p:tags r:id="rId1"/>
    </p:custDataLst>
    <p:extLst>
      <p:ext uri="{BB962C8B-B14F-4D97-AF65-F5344CB8AC3E}">
        <p14:creationId xmlns:p14="http://schemas.microsoft.com/office/powerpoint/2010/main" val="267373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B1C775D-8CF3-407A-B08E-14A7BDC220CA}"/>
              </a:ext>
            </a:extLst>
          </p:cNvPr>
          <p:cNvSpPr>
            <a:spLocks noGrp="1"/>
          </p:cNvSpPr>
          <p:nvPr>
            <p:ph type="ctrTitle"/>
            <p:custDataLst>
              <p:tags r:id="rId2"/>
            </p:custDataLst>
          </p:nvPr>
        </p:nvSpPr>
        <p:spPr/>
        <p:txBody>
          <a:bodyPr/>
          <a:lstStyle/>
          <a:p>
            <a:r>
              <a:rPr lang="fr-FR"/>
              <a:t>Développement des interfaces graphiques</a:t>
            </a:r>
          </a:p>
        </p:txBody>
      </p:sp>
      <p:sp>
        <p:nvSpPr>
          <p:cNvPr id="5" name="Espace réservé du texte 4">
            <a:extLst>
              <a:ext uri="{FF2B5EF4-FFF2-40B4-BE49-F238E27FC236}">
                <a16:creationId xmlns:a16="http://schemas.microsoft.com/office/drawing/2014/main" id="{30D37FA0-893E-438A-B3E4-57C868F1F440}"/>
              </a:ext>
            </a:extLst>
          </p:cNvPr>
          <p:cNvSpPr>
            <a:spLocks noGrp="1"/>
          </p:cNvSpPr>
          <p:nvPr>
            <p:ph type="body" sz="quarter" idx="13"/>
            <p:custDataLst>
              <p:tags r:id="rId3"/>
            </p:custDataLst>
          </p:nvPr>
        </p:nvSpPr>
        <p:spPr/>
        <p:txBody>
          <a:bodyPr/>
          <a:lstStyle/>
          <a:p>
            <a:r>
              <a:rPr lang="fr-FR" dirty="0"/>
              <a:t>Découvrir la structure d’une application</a:t>
            </a:r>
          </a:p>
          <a:p>
            <a:r>
              <a:rPr lang="fr-FR" dirty="0"/>
              <a:t>Découvrir les principales composantes d’une application</a:t>
            </a:r>
          </a:p>
          <a:p>
            <a:r>
              <a:rPr lang="fr-FR" dirty="0"/>
              <a:t>Savoir définir une interface graphique simple</a:t>
            </a:r>
          </a:p>
          <a:p>
            <a:endParaRPr lang="fr-FR" dirty="0"/>
          </a:p>
        </p:txBody>
      </p:sp>
      <p:sp>
        <p:nvSpPr>
          <p:cNvPr id="6" name="Espace réservé du texte 5">
            <a:extLst>
              <a:ext uri="{FF2B5EF4-FFF2-40B4-BE49-F238E27FC236}">
                <a16:creationId xmlns:a16="http://schemas.microsoft.com/office/drawing/2014/main" id="{12DAEEE1-00CE-4EFE-9F9E-8A99AD99EABC}"/>
              </a:ext>
            </a:extLst>
          </p:cNvPr>
          <p:cNvSpPr>
            <a:spLocks noGrp="1"/>
          </p:cNvSpPr>
          <p:nvPr>
            <p:ph type="body" sz="quarter" idx="14"/>
            <p:custDataLst>
              <p:tags r:id="rId4"/>
            </p:custDataLst>
          </p:nvPr>
        </p:nvSpPr>
        <p:spPr/>
        <p:txBody>
          <a:bodyPr/>
          <a:lstStyle/>
          <a:p>
            <a:r>
              <a:rPr lang="fr-FR"/>
              <a:t>Objectifs</a:t>
            </a:r>
          </a:p>
        </p:txBody>
      </p:sp>
    </p:spTree>
    <p:custDataLst>
      <p:tags r:id="rId1"/>
    </p:custDataLst>
    <p:extLst>
      <p:ext uri="{BB962C8B-B14F-4D97-AF65-F5344CB8AC3E}">
        <p14:creationId xmlns:p14="http://schemas.microsoft.com/office/powerpoint/2010/main" val="1088584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5524E10A-414A-46A4-B9FC-D5104A6F1846}"/>
              </a:ext>
            </a:extLst>
          </p:cNvPr>
          <p:cNvSpPr>
            <a:spLocks noGrp="1"/>
          </p:cNvSpPr>
          <p:nvPr>
            <p:ph type="ctrTitle"/>
            <p:custDataLst>
              <p:tags r:id="rId2"/>
            </p:custDataLst>
          </p:nvPr>
        </p:nvSpPr>
        <p:spPr/>
        <p:txBody>
          <a:bodyPr/>
          <a:lstStyle/>
          <a:p>
            <a:r>
              <a:rPr lang="fr-FR"/>
              <a:t>Développement des interfaces graphiques</a:t>
            </a:r>
          </a:p>
        </p:txBody>
      </p:sp>
      <p:sp>
        <p:nvSpPr>
          <p:cNvPr id="8" name="Espace réservé du texte 7">
            <a:extLst>
              <a:ext uri="{FF2B5EF4-FFF2-40B4-BE49-F238E27FC236}">
                <a16:creationId xmlns:a16="http://schemas.microsoft.com/office/drawing/2014/main" id="{0C2FA384-3250-4E6B-85EB-43B54853C136}"/>
              </a:ext>
            </a:extLst>
          </p:cNvPr>
          <p:cNvSpPr>
            <a:spLocks noGrp="1"/>
          </p:cNvSpPr>
          <p:nvPr>
            <p:ph type="body" sz="quarter" idx="14"/>
            <p:custDataLst>
              <p:tags r:id="rId3"/>
            </p:custDataLst>
          </p:nvPr>
        </p:nvSpPr>
        <p:spPr/>
        <p:txBody>
          <a:bodyPr/>
          <a:lstStyle/>
          <a:p>
            <a:r>
              <a:rPr lang="fr-FR" sz="4800"/>
              <a:t>Réaliser un formulaire en utilisant un ConstraintLayout</a:t>
            </a:r>
          </a:p>
        </p:txBody>
      </p:sp>
      <p:sp>
        <p:nvSpPr>
          <p:cNvPr id="9" name="Espace réservé du contenu 8">
            <a:extLst>
              <a:ext uri="{FF2B5EF4-FFF2-40B4-BE49-F238E27FC236}">
                <a16:creationId xmlns:a16="http://schemas.microsoft.com/office/drawing/2014/main" id="{61758C86-44AA-4A12-8952-E2CA88B6E4A6}"/>
              </a:ext>
            </a:extLst>
          </p:cNvPr>
          <p:cNvSpPr>
            <a:spLocks noGrp="1"/>
          </p:cNvSpPr>
          <p:nvPr>
            <p:ph sz="quarter" idx="15"/>
            <p:custDataLst>
              <p:tags r:id="rId4"/>
            </p:custDataLst>
          </p:nvPr>
        </p:nvSpPr>
        <p:spPr/>
        <p:txBody>
          <a:bodyPr/>
          <a:lstStyle/>
          <a:p>
            <a:endParaRPr lang="fr-FR"/>
          </a:p>
        </p:txBody>
      </p:sp>
    </p:spTree>
    <p:custDataLst>
      <p:tags r:id="rId1"/>
    </p:custDataLst>
    <p:extLst>
      <p:ext uri="{BB962C8B-B14F-4D97-AF65-F5344CB8AC3E}">
        <p14:creationId xmlns:p14="http://schemas.microsoft.com/office/powerpoint/2010/main" val="303630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3DF858A-2ECC-436C-B594-630F7F1CD1C3}"/>
              </a:ext>
            </a:extLst>
          </p:cNvPr>
          <p:cNvSpPr>
            <a:spLocks noGrp="1"/>
          </p:cNvSpPr>
          <p:nvPr>
            <p:ph type="ctrTitle"/>
            <p:custDataLst>
              <p:tags r:id="rId2"/>
            </p:custDataLst>
          </p:nvPr>
        </p:nvSpPr>
        <p:spPr/>
        <p:txBody>
          <a:bodyPr/>
          <a:lstStyle/>
          <a:p>
            <a:r>
              <a:rPr lang="fr-FR"/>
              <a:t>Développement des interfaces graphiques</a:t>
            </a:r>
          </a:p>
        </p:txBody>
      </p:sp>
      <p:sp>
        <p:nvSpPr>
          <p:cNvPr id="6" name="Espace réservé du texte 5">
            <a:extLst>
              <a:ext uri="{FF2B5EF4-FFF2-40B4-BE49-F238E27FC236}">
                <a16:creationId xmlns:a16="http://schemas.microsoft.com/office/drawing/2014/main" id="{7F4F8F9D-F07E-4165-A736-A16F789F02FE}"/>
              </a:ext>
            </a:extLst>
          </p:cNvPr>
          <p:cNvSpPr>
            <a:spLocks noGrp="1"/>
          </p:cNvSpPr>
          <p:nvPr>
            <p:ph type="body" sz="quarter" idx="14"/>
            <p:custDataLst>
              <p:tags r:id="rId3"/>
            </p:custDataLst>
          </p:nvPr>
        </p:nvSpPr>
        <p:spPr/>
        <p:txBody>
          <a:bodyPr/>
          <a:lstStyle/>
          <a:p>
            <a:r>
              <a:rPr lang="fr-FR"/>
              <a:t>Structure d’un projet</a:t>
            </a:r>
          </a:p>
        </p:txBody>
      </p:sp>
      <p:pic>
        <p:nvPicPr>
          <p:cNvPr id="17" name="Image 16">
            <a:extLst>
              <a:ext uri="{FF2B5EF4-FFF2-40B4-BE49-F238E27FC236}">
                <a16:creationId xmlns:a16="http://schemas.microsoft.com/office/drawing/2014/main" id="{1282923F-E65D-4FDC-9973-C496348287AB}"/>
              </a:ext>
            </a:extLst>
          </p:cNvPr>
          <p:cNvPicPr>
            <a:picLocks noChangeAspect="1"/>
          </p:cNvPicPr>
          <p:nvPr>
            <p:custDataLst>
              <p:tags r:id="rId4"/>
            </p:custDataLst>
          </p:nvPr>
        </p:nvPicPr>
        <p:blipFill>
          <a:blip r:embed="rId7"/>
          <a:stretch>
            <a:fillRect/>
          </a:stretch>
        </p:blipFill>
        <p:spPr>
          <a:xfrm>
            <a:off x="3627847" y="1950733"/>
            <a:ext cx="4936306" cy="3163923"/>
          </a:xfrm>
          <a:prstGeom prst="rect">
            <a:avLst/>
          </a:prstGeom>
        </p:spPr>
      </p:pic>
    </p:spTree>
    <p:custDataLst>
      <p:tags r:id="rId1"/>
    </p:custDataLst>
    <p:extLst>
      <p:ext uri="{BB962C8B-B14F-4D97-AF65-F5344CB8AC3E}">
        <p14:creationId xmlns:p14="http://schemas.microsoft.com/office/powerpoint/2010/main" val="2674670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3DF858A-2ECC-436C-B594-630F7F1CD1C3}"/>
              </a:ext>
            </a:extLst>
          </p:cNvPr>
          <p:cNvSpPr>
            <a:spLocks noGrp="1"/>
          </p:cNvSpPr>
          <p:nvPr>
            <p:ph type="ctrTitle"/>
            <p:custDataLst>
              <p:tags r:id="rId2"/>
            </p:custDataLst>
          </p:nvPr>
        </p:nvSpPr>
        <p:spPr/>
        <p:txBody>
          <a:bodyPr/>
          <a:lstStyle/>
          <a:p>
            <a:r>
              <a:rPr lang="fr-FR"/>
              <a:t>Développement des interfaces graphiques</a:t>
            </a:r>
          </a:p>
        </p:txBody>
      </p:sp>
      <p:sp>
        <p:nvSpPr>
          <p:cNvPr id="6" name="Espace réservé du texte 5">
            <a:extLst>
              <a:ext uri="{FF2B5EF4-FFF2-40B4-BE49-F238E27FC236}">
                <a16:creationId xmlns:a16="http://schemas.microsoft.com/office/drawing/2014/main" id="{7F4F8F9D-F07E-4165-A736-A16F789F02FE}"/>
              </a:ext>
            </a:extLst>
          </p:cNvPr>
          <p:cNvSpPr>
            <a:spLocks noGrp="1"/>
          </p:cNvSpPr>
          <p:nvPr>
            <p:ph type="body" sz="quarter" idx="14"/>
            <p:custDataLst>
              <p:tags r:id="rId3"/>
            </p:custDataLst>
          </p:nvPr>
        </p:nvSpPr>
        <p:spPr/>
        <p:txBody>
          <a:bodyPr/>
          <a:lstStyle/>
          <a:p>
            <a:r>
              <a:rPr lang="fr-FR" dirty="0"/>
              <a:t>Activity et </a:t>
            </a:r>
            <a:r>
              <a:rPr lang="fr-FR" dirty="0" err="1"/>
              <a:t>Layout</a:t>
            </a:r>
            <a:endParaRPr lang="fr-FR" dirty="0"/>
          </a:p>
        </p:txBody>
      </p:sp>
      <p:pic>
        <p:nvPicPr>
          <p:cNvPr id="7" name="Image 6">
            <a:extLst>
              <a:ext uri="{FF2B5EF4-FFF2-40B4-BE49-F238E27FC236}">
                <a16:creationId xmlns:a16="http://schemas.microsoft.com/office/drawing/2014/main" id="{F0D7635A-93DE-4167-8D50-D421F7B48DDD}"/>
              </a:ext>
            </a:extLst>
          </p:cNvPr>
          <p:cNvPicPr>
            <a:picLocks noChangeAspect="1"/>
          </p:cNvPicPr>
          <p:nvPr>
            <p:custDataLst>
              <p:tags r:id="rId4"/>
            </p:custDataLst>
          </p:nvPr>
        </p:nvPicPr>
        <p:blipFill>
          <a:blip r:embed="rId13"/>
          <a:stretch>
            <a:fillRect/>
          </a:stretch>
        </p:blipFill>
        <p:spPr>
          <a:xfrm>
            <a:off x="734420" y="1439455"/>
            <a:ext cx="3702742" cy="4115397"/>
          </a:xfrm>
          <a:prstGeom prst="rect">
            <a:avLst/>
          </a:prstGeom>
          <a:ln>
            <a:solidFill>
              <a:srgbClr val="348899"/>
            </a:solidFill>
          </a:ln>
        </p:spPr>
      </p:pic>
      <p:sp>
        <p:nvSpPr>
          <p:cNvPr id="8" name="ZoneTexte 7">
            <a:extLst>
              <a:ext uri="{FF2B5EF4-FFF2-40B4-BE49-F238E27FC236}">
                <a16:creationId xmlns:a16="http://schemas.microsoft.com/office/drawing/2014/main" id="{BF1C12BC-1E2B-4E9F-81FD-1149EF7B6DB3}"/>
              </a:ext>
            </a:extLst>
          </p:cNvPr>
          <p:cNvSpPr txBox="1"/>
          <p:nvPr>
            <p:custDataLst>
              <p:tags r:id="rId5"/>
            </p:custDataLst>
          </p:nvPr>
        </p:nvSpPr>
        <p:spPr>
          <a:xfrm>
            <a:off x="4991424" y="2974409"/>
            <a:ext cx="2333767" cy="1583140"/>
          </a:xfrm>
          <a:prstGeom prst="rect">
            <a:avLst/>
          </a:prstGeom>
          <a:solidFill>
            <a:srgbClr val="007386"/>
          </a:solidFill>
        </p:spPr>
        <p:txBody>
          <a:bodyPr vert="horz" wrap="square" lIns="91440" tIns="45720" rIns="91440" bIns="45720" rtlCol="0" anchor="b">
            <a:normAutofit/>
          </a:bodyPr>
          <a:lstStyle/>
          <a:p>
            <a:pPr algn="ctr"/>
            <a:r>
              <a:rPr lang="fr-FR" sz="2200" b="1" dirty="0" err="1">
                <a:solidFill>
                  <a:schemeClr val="bg1"/>
                </a:solidFill>
                <a:latin typeface="Segoe UI" panose="020B0502040204020203" pitchFamily="34" charset="0"/>
                <a:cs typeface="Segoe UI" panose="020B0502040204020203" pitchFamily="34" charset="0"/>
              </a:rPr>
              <a:t>Layout</a:t>
            </a:r>
            <a:endParaRPr lang="fr-FR" sz="2200" b="1" dirty="0">
              <a:solidFill>
                <a:schemeClr val="bg1"/>
              </a:solidFill>
              <a:latin typeface="Segoe UI" panose="020B0502040204020203" pitchFamily="34" charset="0"/>
              <a:cs typeface="Segoe UI" panose="020B0502040204020203" pitchFamily="34" charset="0"/>
            </a:endParaRPr>
          </a:p>
          <a:p>
            <a:pPr algn="ctr"/>
            <a:r>
              <a:rPr lang="fr-FR" sz="2200" b="1" dirty="0">
                <a:solidFill>
                  <a:schemeClr val="bg1"/>
                </a:solidFill>
                <a:latin typeface="Segoe UI" panose="020B0502040204020203" pitchFamily="34" charset="0"/>
                <a:cs typeface="Segoe UI" panose="020B0502040204020203" pitchFamily="34" charset="0"/>
              </a:rPr>
              <a:t>(XML)</a:t>
            </a:r>
          </a:p>
          <a:p>
            <a:pPr algn="ctr"/>
            <a:endParaRPr lang="fr-FR" sz="2200" b="1" dirty="0">
              <a:solidFill>
                <a:schemeClr val="bg1"/>
              </a:solidFill>
              <a:latin typeface="Segoe UI" panose="020B0502040204020203" pitchFamily="34" charset="0"/>
              <a:cs typeface="Segoe UI" panose="020B0502040204020203" pitchFamily="34" charset="0"/>
            </a:endParaRPr>
          </a:p>
          <a:p>
            <a:pPr algn="ctr"/>
            <a:r>
              <a:rPr lang="fr-FR" sz="2200" dirty="0">
                <a:solidFill>
                  <a:schemeClr val="bg1"/>
                </a:solidFill>
                <a:latin typeface="Segoe UI" panose="020B0502040204020203" pitchFamily="34" charset="0"/>
                <a:cs typeface="Segoe UI" panose="020B0502040204020203" pitchFamily="34" charset="0"/>
              </a:rPr>
              <a:t>Apparence</a:t>
            </a:r>
          </a:p>
        </p:txBody>
      </p:sp>
      <p:sp>
        <p:nvSpPr>
          <p:cNvPr id="9" name="ZoneTexte 8">
            <a:extLst>
              <a:ext uri="{FF2B5EF4-FFF2-40B4-BE49-F238E27FC236}">
                <a16:creationId xmlns:a16="http://schemas.microsoft.com/office/drawing/2014/main" id="{A0A092D9-256E-4884-8CB6-CAE808322329}"/>
              </a:ext>
            </a:extLst>
          </p:cNvPr>
          <p:cNvSpPr txBox="1"/>
          <p:nvPr>
            <p:custDataLst>
              <p:tags r:id="rId6"/>
            </p:custDataLst>
          </p:nvPr>
        </p:nvSpPr>
        <p:spPr>
          <a:xfrm>
            <a:off x="8829329" y="2974409"/>
            <a:ext cx="2333767" cy="1583140"/>
          </a:xfrm>
          <a:prstGeom prst="rect">
            <a:avLst/>
          </a:prstGeom>
          <a:solidFill>
            <a:srgbClr val="F46914"/>
          </a:solidFill>
        </p:spPr>
        <p:txBody>
          <a:bodyPr vert="horz" wrap="square" lIns="91440" tIns="45720" rIns="91440" bIns="45720" rtlCol="0" anchor="b">
            <a:noAutofit/>
          </a:bodyPr>
          <a:lstStyle/>
          <a:p>
            <a:pPr algn="ctr"/>
            <a:r>
              <a:rPr lang="fr-FR" sz="2200" b="1" dirty="0">
                <a:solidFill>
                  <a:schemeClr val="bg1"/>
                </a:solidFill>
                <a:latin typeface="Segoe UI" panose="020B0502040204020203" pitchFamily="34" charset="0"/>
                <a:cs typeface="Segoe UI" panose="020B0502040204020203" pitchFamily="34" charset="0"/>
              </a:rPr>
              <a:t>Activité</a:t>
            </a:r>
          </a:p>
          <a:p>
            <a:pPr algn="ctr"/>
            <a:r>
              <a:rPr lang="fr-FR" sz="2200" b="1" dirty="0">
                <a:solidFill>
                  <a:schemeClr val="bg1"/>
                </a:solidFill>
                <a:latin typeface="Segoe UI" panose="020B0502040204020203" pitchFamily="34" charset="0"/>
                <a:cs typeface="Segoe UI" panose="020B0502040204020203" pitchFamily="34" charset="0"/>
              </a:rPr>
              <a:t>(</a:t>
            </a:r>
            <a:r>
              <a:rPr lang="fr-FR" sz="2200" b="1" dirty="0" err="1">
                <a:solidFill>
                  <a:schemeClr val="bg1"/>
                </a:solidFill>
                <a:latin typeface="Segoe UI" panose="020B0502040204020203" pitchFamily="34" charset="0"/>
                <a:cs typeface="Segoe UI" panose="020B0502040204020203" pitchFamily="34" charset="0"/>
              </a:rPr>
              <a:t>Kotlin</a:t>
            </a:r>
            <a:r>
              <a:rPr lang="fr-FR" sz="2200" b="1" dirty="0">
                <a:solidFill>
                  <a:schemeClr val="bg1"/>
                </a:solidFill>
                <a:latin typeface="Segoe UI" panose="020B0502040204020203" pitchFamily="34" charset="0"/>
                <a:cs typeface="Segoe UI" panose="020B0502040204020203" pitchFamily="34" charset="0"/>
              </a:rPr>
              <a:t>)</a:t>
            </a:r>
          </a:p>
          <a:p>
            <a:pPr algn="ctr">
              <a:lnSpc>
                <a:spcPct val="120000"/>
              </a:lnSpc>
            </a:pPr>
            <a:r>
              <a:rPr lang="fr-FR" sz="2200" dirty="0">
                <a:solidFill>
                  <a:schemeClr val="bg1"/>
                </a:solidFill>
                <a:latin typeface="Segoe UI" panose="020B0502040204020203" pitchFamily="34" charset="0"/>
                <a:cs typeface="Segoe UI" panose="020B0502040204020203" pitchFamily="34" charset="0"/>
              </a:rPr>
              <a:t>Logique applicative</a:t>
            </a:r>
          </a:p>
        </p:txBody>
      </p:sp>
      <p:sp>
        <p:nvSpPr>
          <p:cNvPr id="10" name="ZoneTexte 9">
            <a:extLst>
              <a:ext uri="{FF2B5EF4-FFF2-40B4-BE49-F238E27FC236}">
                <a16:creationId xmlns:a16="http://schemas.microsoft.com/office/drawing/2014/main" id="{96E42A1B-2A25-4AF0-AA93-275B4517B1BF}"/>
              </a:ext>
            </a:extLst>
          </p:cNvPr>
          <p:cNvSpPr txBox="1"/>
          <p:nvPr>
            <p:custDataLst>
              <p:tags r:id="rId7"/>
            </p:custDataLst>
          </p:nvPr>
        </p:nvSpPr>
        <p:spPr>
          <a:xfrm>
            <a:off x="4991424" y="1971888"/>
            <a:ext cx="2743200" cy="914400"/>
          </a:xfrm>
          <a:prstGeom prst="rect">
            <a:avLst/>
          </a:prstGeom>
        </p:spPr>
        <p:txBody>
          <a:bodyPr vert="horz" wrap="none" lIns="91440" tIns="45720" rIns="91440" bIns="45720" rtlCol="0" anchor="b">
            <a:normAutofit/>
          </a:bodyPr>
          <a:lstStyle/>
          <a:p>
            <a:r>
              <a:rPr lang="fr-FR" sz="2400">
                <a:latin typeface="Segoe UI" panose="020B0502040204020203" pitchFamily="34" charset="0"/>
                <a:cs typeface="Segoe UI" panose="020B0502040204020203" pitchFamily="34" charset="0"/>
              </a:rPr>
              <a:t>Activity_main.xml</a:t>
            </a:r>
          </a:p>
        </p:txBody>
      </p:sp>
      <p:sp>
        <p:nvSpPr>
          <p:cNvPr id="11" name="ZoneTexte 10">
            <a:extLst>
              <a:ext uri="{FF2B5EF4-FFF2-40B4-BE49-F238E27FC236}">
                <a16:creationId xmlns:a16="http://schemas.microsoft.com/office/drawing/2014/main" id="{5C8AB2FE-8DB9-417F-A05E-F5EFC64053E4}"/>
              </a:ext>
            </a:extLst>
          </p:cNvPr>
          <p:cNvSpPr txBox="1"/>
          <p:nvPr>
            <p:custDataLst>
              <p:tags r:id="rId8"/>
            </p:custDataLst>
          </p:nvPr>
        </p:nvSpPr>
        <p:spPr>
          <a:xfrm>
            <a:off x="8829329" y="1953399"/>
            <a:ext cx="2511189" cy="914400"/>
          </a:xfrm>
          <a:prstGeom prst="rect">
            <a:avLst/>
          </a:prstGeom>
        </p:spPr>
        <p:txBody>
          <a:bodyPr vert="horz" wrap="none" lIns="91440" tIns="45720" rIns="91440" bIns="45720" rtlCol="0" anchor="b">
            <a:normAutofit/>
          </a:bodyPr>
          <a:lstStyle/>
          <a:p>
            <a:r>
              <a:rPr lang="fr-FR" sz="2400" err="1">
                <a:latin typeface="Segoe UI" panose="020B0502040204020203" pitchFamily="34" charset="0"/>
                <a:cs typeface="Segoe UI" panose="020B0502040204020203" pitchFamily="34" charset="0"/>
              </a:rPr>
              <a:t>MainActivity.kt</a:t>
            </a:r>
          </a:p>
        </p:txBody>
      </p:sp>
      <p:sp>
        <p:nvSpPr>
          <p:cNvPr id="2" name="Rectangle : avec coins rognés en diagonale 1">
            <a:extLst>
              <a:ext uri="{FF2B5EF4-FFF2-40B4-BE49-F238E27FC236}">
                <a16:creationId xmlns:a16="http://schemas.microsoft.com/office/drawing/2014/main" id="{54E076BA-0D46-4192-AD9B-D919A4904DFC}"/>
              </a:ext>
            </a:extLst>
          </p:cNvPr>
          <p:cNvSpPr/>
          <p:nvPr>
            <p:custDataLst>
              <p:tags r:id="rId9"/>
            </p:custDataLst>
          </p:nvPr>
        </p:nvSpPr>
        <p:spPr>
          <a:xfrm>
            <a:off x="7104415" y="4472871"/>
            <a:ext cx="915200" cy="436988"/>
          </a:xfrm>
          <a:prstGeom prst="snip2Diag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Segoe UI" panose="020B0502040204020203" pitchFamily="34" charset="0"/>
                <a:cs typeface="Segoe UI" panose="020B0502040204020203" pitchFamily="34" charset="0"/>
              </a:rPr>
              <a:t>Vue</a:t>
            </a:r>
          </a:p>
        </p:txBody>
      </p:sp>
      <p:sp>
        <p:nvSpPr>
          <p:cNvPr id="19" name="Rectangle : avec coins rognés en diagonale 18">
            <a:extLst>
              <a:ext uri="{FF2B5EF4-FFF2-40B4-BE49-F238E27FC236}">
                <a16:creationId xmlns:a16="http://schemas.microsoft.com/office/drawing/2014/main" id="{3654BD1B-C1FE-40C3-B959-155D65C226DB}"/>
              </a:ext>
            </a:extLst>
          </p:cNvPr>
          <p:cNvSpPr/>
          <p:nvPr>
            <p:custDataLst>
              <p:tags r:id="rId10"/>
            </p:custDataLst>
          </p:nvPr>
        </p:nvSpPr>
        <p:spPr>
          <a:xfrm>
            <a:off x="10755984" y="4472871"/>
            <a:ext cx="1317640" cy="436988"/>
          </a:xfrm>
          <a:prstGeom prst="snip2Diag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err="1">
                <a:solidFill>
                  <a:schemeClr val="tx1"/>
                </a:solidFill>
                <a:latin typeface="Segoe UI" panose="020B0502040204020203" pitchFamily="34" charset="0"/>
                <a:cs typeface="Segoe UI" panose="020B0502040204020203" pitchFamily="34" charset="0"/>
              </a:rPr>
              <a:t>Contrôleur</a:t>
            </a:r>
            <a:endParaRPr lang="en-US" b="1" dirty="0">
              <a:solidFill>
                <a:schemeClr val="tx1"/>
              </a:solidFill>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1747404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3DF858A-2ECC-436C-B594-630F7F1CD1C3}"/>
              </a:ext>
            </a:extLst>
          </p:cNvPr>
          <p:cNvSpPr>
            <a:spLocks noGrp="1"/>
          </p:cNvSpPr>
          <p:nvPr>
            <p:ph type="ctrTitle"/>
            <p:custDataLst>
              <p:tags r:id="rId2"/>
            </p:custDataLst>
          </p:nvPr>
        </p:nvSpPr>
        <p:spPr/>
        <p:txBody>
          <a:bodyPr/>
          <a:lstStyle/>
          <a:p>
            <a:r>
              <a:rPr lang="fr-FR"/>
              <a:t>Développement des interfaces graphiques</a:t>
            </a:r>
          </a:p>
        </p:txBody>
      </p:sp>
      <p:sp>
        <p:nvSpPr>
          <p:cNvPr id="6" name="Espace réservé du texte 5">
            <a:extLst>
              <a:ext uri="{FF2B5EF4-FFF2-40B4-BE49-F238E27FC236}">
                <a16:creationId xmlns:a16="http://schemas.microsoft.com/office/drawing/2014/main" id="{7F4F8F9D-F07E-4165-A736-A16F789F02FE}"/>
              </a:ext>
            </a:extLst>
          </p:cNvPr>
          <p:cNvSpPr>
            <a:spLocks noGrp="1"/>
          </p:cNvSpPr>
          <p:nvPr>
            <p:ph type="body" sz="quarter" idx="14"/>
            <p:custDataLst>
              <p:tags r:id="rId3"/>
            </p:custDataLst>
          </p:nvPr>
        </p:nvSpPr>
        <p:spPr/>
        <p:txBody>
          <a:bodyPr/>
          <a:lstStyle/>
          <a:p>
            <a:r>
              <a:rPr lang="fr-FR"/>
              <a:t>AndroidManifest</a:t>
            </a:r>
          </a:p>
        </p:txBody>
      </p:sp>
      <p:pic>
        <p:nvPicPr>
          <p:cNvPr id="12" name="Image 11">
            <a:extLst>
              <a:ext uri="{FF2B5EF4-FFF2-40B4-BE49-F238E27FC236}">
                <a16:creationId xmlns:a16="http://schemas.microsoft.com/office/drawing/2014/main" id="{AEBC98B6-9EF3-4E72-9AB8-62DA2E4BEE94}"/>
              </a:ext>
            </a:extLst>
          </p:cNvPr>
          <p:cNvPicPr>
            <a:picLocks noChangeAspect="1"/>
          </p:cNvPicPr>
          <p:nvPr>
            <p:custDataLst>
              <p:tags r:id="rId4"/>
            </p:custDataLst>
          </p:nvPr>
        </p:nvPicPr>
        <p:blipFill rotWithShape="1">
          <a:blip r:embed="rId8"/>
          <a:srcRect l="556" t="1903" r="-1" b="-1"/>
          <a:stretch/>
        </p:blipFill>
        <p:spPr>
          <a:xfrm>
            <a:off x="7724774" y="2875482"/>
            <a:ext cx="3965477" cy="1977393"/>
          </a:xfrm>
          <a:prstGeom prst="rect">
            <a:avLst/>
          </a:prstGeom>
          <a:ln>
            <a:solidFill>
              <a:srgbClr val="348899"/>
            </a:solidFill>
          </a:ln>
        </p:spPr>
      </p:pic>
      <p:pic>
        <p:nvPicPr>
          <p:cNvPr id="13" name="Image 12">
            <a:extLst>
              <a:ext uri="{FF2B5EF4-FFF2-40B4-BE49-F238E27FC236}">
                <a16:creationId xmlns:a16="http://schemas.microsoft.com/office/drawing/2014/main" id="{867089A6-BA93-43C6-84C0-EC432822CAA2}"/>
              </a:ext>
            </a:extLst>
          </p:cNvPr>
          <p:cNvPicPr>
            <a:picLocks noChangeAspect="1"/>
          </p:cNvPicPr>
          <p:nvPr>
            <p:custDataLst>
              <p:tags r:id="rId5"/>
            </p:custDataLst>
          </p:nvPr>
        </p:nvPicPr>
        <p:blipFill>
          <a:blip r:embed="rId9"/>
          <a:stretch>
            <a:fillRect/>
          </a:stretch>
        </p:blipFill>
        <p:spPr>
          <a:xfrm>
            <a:off x="1948230" y="2106815"/>
            <a:ext cx="5181600" cy="3514725"/>
          </a:xfrm>
          <a:prstGeom prst="rect">
            <a:avLst/>
          </a:prstGeom>
          <a:ln>
            <a:solidFill>
              <a:srgbClr val="348899"/>
            </a:solidFill>
          </a:ln>
        </p:spPr>
      </p:pic>
    </p:spTree>
    <p:custDataLst>
      <p:tags r:id="rId1"/>
    </p:custDataLst>
    <p:extLst>
      <p:ext uri="{BB962C8B-B14F-4D97-AF65-F5344CB8AC3E}">
        <p14:creationId xmlns:p14="http://schemas.microsoft.com/office/powerpoint/2010/main" val="2957822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3DF858A-2ECC-436C-B594-630F7F1CD1C3}"/>
              </a:ext>
            </a:extLst>
          </p:cNvPr>
          <p:cNvSpPr>
            <a:spLocks noGrp="1"/>
          </p:cNvSpPr>
          <p:nvPr>
            <p:ph type="ctrTitle"/>
            <p:custDataLst>
              <p:tags r:id="rId2"/>
            </p:custDataLst>
          </p:nvPr>
        </p:nvSpPr>
        <p:spPr/>
        <p:txBody>
          <a:bodyPr/>
          <a:lstStyle/>
          <a:p>
            <a:r>
              <a:rPr lang="fr-FR"/>
              <a:t>Développement des interfaces graphiques</a:t>
            </a:r>
          </a:p>
        </p:txBody>
      </p:sp>
      <p:sp>
        <p:nvSpPr>
          <p:cNvPr id="5" name="Espace réservé du texte 4">
            <a:extLst>
              <a:ext uri="{FF2B5EF4-FFF2-40B4-BE49-F238E27FC236}">
                <a16:creationId xmlns:a16="http://schemas.microsoft.com/office/drawing/2014/main" id="{E1F62127-A159-434C-B92E-5170773DAF71}"/>
              </a:ext>
            </a:extLst>
          </p:cNvPr>
          <p:cNvSpPr>
            <a:spLocks noGrp="1"/>
          </p:cNvSpPr>
          <p:nvPr>
            <p:ph type="body" sz="quarter" idx="13"/>
            <p:custDataLst>
              <p:tags r:id="rId3"/>
            </p:custDataLst>
          </p:nvPr>
        </p:nvSpPr>
        <p:spPr>
          <a:xfrm>
            <a:off x="2083443" y="1765298"/>
            <a:ext cx="9930978" cy="3933860"/>
          </a:xfrm>
        </p:spPr>
        <p:txBody>
          <a:bodyPr/>
          <a:lstStyle/>
          <a:p>
            <a:endParaRPr lang="fr-FR" dirty="0"/>
          </a:p>
          <a:p>
            <a:endParaRPr lang="fr-FR" dirty="0"/>
          </a:p>
          <a:p>
            <a:endParaRPr lang="fr-FR" dirty="0"/>
          </a:p>
          <a:p>
            <a:endParaRPr lang="fr-FR" dirty="0"/>
          </a:p>
          <a:p>
            <a:r>
              <a:rPr lang="fr-FR" dirty="0"/>
              <a:t>Une activité représente un écran de votre application</a:t>
            </a:r>
          </a:p>
          <a:p>
            <a:r>
              <a:rPr lang="fr-FR" dirty="0"/>
              <a:t>Une application est composée d’une ou plusieurs activités</a:t>
            </a:r>
            <a:endParaRPr lang="fr-FR" sz="100" dirty="0"/>
          </a:p>
          <a:p>
            <a:r>
              <a:rPr lang="fr-FR" dirty="0"/>
              <a:t>Les activités sont les contrôleurs permettant d’interagir avec l’utilisateur</a:t>
            </a:r>
            <a:endParaRPr lang="fr-FR" sz="100" dirty="0"/>
          </a:p>
          <a:p>
            <a:r>
              <a:rPr lang="fr-FR" dirty="0"/>
              <a:t>Toute activité doit être inscrite dans le fichier AndroidManifest.xml</a:t>
            </a:r>
          </a:p>
          <a:p>
            <a:endParaRPr lang="fr-FR" dirty="0"/>
          </a:p>
        </p:txBody>
      </p:sp>
      <p:sp>
        <p:nvSpPr>
          <p:cNvPr id="6" name="Espace réservé du texte 5">
            <a:extLst>
              <a:ext uri="{FF2B5EF4-FFF2-40B4-BE49-F238E27FC236}">
                <a16:creationId xmlns:a16="http://schemas.microsoft.com/office/drawing/2014/main" id="{7F4F8F9D-F07E-4165-A736-A16F789F02FE}"/>
              </a:ext>
            </a:extLst>
          </p:cNvPr>
          <p:cNvSpPr>
            <a:spLocks noGrp="1"/>
          </p:cNvSpPr>
          <p:nvPr>
            <p:ph type="body" sz="quarter" idx="14"/>
            <p:custDataLst>
              <p:tags r:id="rId4"/>
            </p:custDataLst>
          </p:nvPr>
        </p:nvSpPr>
        <p:spPr/>
        <p:txBody>
          <a:bodyPr/>
          <a:lstStyle/>
          <a:p>
            <a:r>
              <a:rPr lang="fr-FR"/>
              <a:t>Activity</a:t>
            </a:r>
          </a:p>
        </p:txBody>
      </p:sp>
      <p:pic>
        <p:nvPicPr>
          <p:cNvPr id="7" name="Image 6">
            <a:extLst>
              <a:ext uri="{FF2B5EF4-FFF2-40B4-BE49-F238E27FC236}">
                <a16:creationId xmlns:a16="http://schemas.microsoft.com/office/drawing/2014/main" id="{CA75DB06-843F-4D4A-89EB-7B812312C49A}"/>
              </a:ext>
            </a:extLst>
          </p:cNvPr>
          <p:cNvPicPr>
            <a:picLocks noChangeAspect="1"/>
          </p:cNvPicPr>
          <p:nvPr>
            <p:custDataLst>
              <p:tags r:id="rId5"/>
            </p:custDataLst>
          </p:nvPr>
        </p:nvPicPr>
        <p:blipFill rotWithShape="1">
          <a:blip r:embed="rId8"/>
          <a:srcRect l="365" t="2161"/>
          <a:stretch/>
        </p:blipFill>
        <p:spPr>
          <a:xfrm>
            <a:off x="4354550" y="1601543"/>
            <a:ext cx="3778212" cy="1668040"/>
          </a:xfrm>
          <a:prstGeom prst="rect">
            <a:avLst/>
          </a:prstGeom>
          <a:ln>
            <a:solidFill>
              <a:srgbClr val="348899"/>
            </a:solidFill>
          </a:ln>
        </p:spPr>
      </p:pic>
    </p:spTree>
    <p:custDataLst>
      <p:tags r:id="rId1"/>
    </p:custDataLst>
    <p:extLst>
      <p:ext uri="{BB962C8B-B14F-4D97-AF65-F5344CB8AC3E}">
        <p14:creationId xmlns:p14="http://schemas.microsoft.com/office/powerpoint/2010/main" val="3310793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3DF858A-2ECC-436C-B594-630F7F1CD1C3}"/>
              </a:ext>
            </a:extLst>
          </p:cNvPr>
          <p:cNvSpPr>
            <a:spLocks noGrp="1"/>
          </p:cNvSpPr>
          <p:nvPr>
            <p:ph type="ctrTitle"/>
            <p:custDataLst>
              <p:tags r:id="rId2"/>
            </p:custDataLst>
          </p:nvPr>
        </p:nvSpPr>
        <p:spPr/>
        <p:txBody>
          <a:bodyPr/>
          <a:lstStyle/>
          <a:p>
            <a:r>
              <a:rPr lang="fr-FR"/>
              <a:t>Développement des interfaces graphiques</a:t>
            </a:r>
          </a:p>
        </p:txBody>
      </p:sp>
      <p:sp>
        <p:nvSpPr>
          <p:cNvPr id="5" name="Espace réservé du texte 4">
            <a:extLst>
              <a:ext uri="{FF2B5EF4-FFF2-40B4-BE49-F238E27FC236}">
                <a16:creationId xmlns:a16="http://schemas.microsoft.com/office/drawing/2014/main" id="{E1F62127-A159-434C-B92E-5170773DAF71}"/>
              </a:ext>
            </a:extLst>
          </p:cNvPr>
          <p:cNvSpPr>
            <a:spLocks noGrp="1"/>
          </p:cNvSpPr>
          <p:nvPr>
            <p:ph type="body" sz="quarter" idx="13"/>
            <p:custDataLst>
              <p:tags r:id="rId3"/>
            </p:custDataLst>
          </p:nvPr>
        </p:nvSpPr>
        <p:spPr/>
        <p:txBody>
          <a:bodyPr/>
          <a:lstStyle/>
          <a:p>
            <a:pPr marL="0" indent="0">
              <a:buNone/>
            </a:pPr>
            <a:r>
              <a:rPr lang="fr-FR" b="1"/>
              <a:t>Présentation</a:t>
            </a:r>
          </a:p>
        </p:txBody>
      </p:sp>
      <p:sp>
        <p:nvSpPr>
          <p:cNvPr id="6" name="Espace réservé du texte 5">
            <a:extLst>
              <a:ext uri="{FF2B5EF4-FFF2-40B4-BE49-F238E27FC236}">
                <a16:creationId xmlns:a16="http://schemas.microsoft.com/office/drawing/2014/main" id="{7F4F8F9D-F07E-4165-A736-A16F789F02FE}"/>
              </a:ext>
            </a:extLst>
          </p:cNvPr>
          <p:cNvSpPr>
            <a:spLocks noGrp="1"/>
          </p:cNvSpPr>
          <p:nvPr>
            <p:ph type="body" sz="quarter" idx="14"/>
            <p:custDataLst>
              <p:tags r:id="rId4"/>
            </p:custDataLst>
          </p:nvPr>
        </p:nvSpPr>
        <p:spPr/>
        <p:txBody>
          <a:bodyPr/>
          <a:lstStyle/>
          <a:p>
            <a:r>
              <a:rPr lang="fr-FR"/>
              <a:t>Les ressources</a:t>
            </a:r>
          </a:p>
        </p:txBody>
      </p:sp>
      <p:sp>
        <p:nvSpPr>
          <p:cNvPr id="9" name="ZoneTexte 8">
            <a:extLst>
              <a:ext uri="{FF2B5EF4-FFF2-40B4-BE49-F238E27FC236}">
                <a16:creationId xmlns:a16="http://schemas.microsoft.com/office/drawing/2014/main" id="{D43C0595-F313-4FC8-8CF3-213D45A734CA}"/>
              </a:ext>
            </a:extLst>
          </p:cNvPr>
          <p:cNvSpPr txBox="1"/>
          <p:nvPr>
            <p:custDataLst>
              <p:tags r:id="rId5"/>
            </p:custDataLst>
          </p:nvPr>
        </p:nvSpPr>
        <p:spPr>
          <a:xfrm>
            <a:off x="6131171" y="3238754"/>
            <a:ext cx="1914239" cy="586269"/>
          </a:xfrm>
          <a:prstGeom prst="rect">
            <a:avLst/>
          </a:prstGeom>
        </p:spPr>
        <p:txBody>
          <a:bodyPr vert="horz" wrap="square" lIns="91440" tIns="45720" rIns="91440" bIns="45720" rtlCol="0" anchor="b">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a:solidFill>
                  <a:srgbClr val="343642"/>
                </a:solidFill>
                <a:latin typeface="Segoe UI Black" panose="020B0A02040204020203" pitchFamily="34" charset="0"/>
                <a:ea typeface="Segoe UI Black" panose="020B0A02040204020203" pitchFamily="34" charset="0"/>
                <a:cs typeface="Segoe UI Black" panose="020B0A02040204020203" pitchFamily="34" charset="0"/>
              </a:rPr>
              <a:t>JPEG</a:t>
            </a:r>
            <a:endParaRPr kumimoji="0" lang="fr-FR" sz="1800" b="0" i="0" u="none" strike="noStrike" kern="1200" cap="none" spc="0" normalizeH="0" baseline="0" noProof="0">
              <a:ln>
                <a:noFill/>
              </a:ln>
              <a:solidFill>
                <a:srgbClr val="343642"/>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ZoneTexte 11">
            <a:extLst>
              <a:ext uri="{FF2B5EF4-FFF2-40B4-BE49-F238E27FC236}">
                <a16:creationId xmlns:a16="http://schemas.microsoft.com/office/drawing/2014/main" id="{D4CE5A89-E1DD-46B7-BE2B-060978D5385E}"/>
              </a:ext>
            </a:extLst>
          </p:cNvPr>
          <p:cNvSpPr txBox="1"/>
          <p:nvPr>
            <p:custDataLst>
              <p:tags r:id="rId6"/>
            </p:custDataLst>
          </p:nvPr>
        </p:nvSpPr>
        <p:spPr>
          <a:xfrm>
            <a:off x="4669320" y="3230908"/>
            <a:ext cx="2670600" cy="594115"/>
          </a:xfrm>
          <a:prstGeom prst="rect">
            <a:avLst/>
          </a:prstGeom>
        </p:spPr>
        <p:txBody>
          <a:bodyPr vert="horz" wrap="square" lIns="91440" tIns="45720" rIns="91440" bIns="45720" rtlCol="0" anchor="b">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a:solidFill>
                  <a:srgbClr val="343642"/>
                </a:solidFill>
                <a:latin typeface="Segoe UI Black" panose="020B0A02040204020203" pitchFamily="34" charset="0"/>
                <a:ea typeface="Segoe UI Black" panose="020B0A02040204020203" pitchFamily="34" charset="0"/>
                <a:cs typeface="Segoe UI Black" panose="020B0A02040204020203" pitchFamily="34" charset="0"/>
              </a:rPr>
              <a:t>PNG</a:t>
            </a:r>
            <a:endParaRPr kumimoji="0" lang="fr-FR" sz="1800" b="0" i="0" u="none" strike="noStrike" kern="1200" cap="none" spc="0" normalizeH="0" baseline="0" noProof="0">
              <a:ln>
                <a:noFill/>
              </a:ln>
              <a:solidFill>
                <a:srgbClr val="343642"/>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14" name="Picture 8" descr="Résultat de recherche d'images pour &quot;fichier xml&quot;">
            <a:extLst>
              <a:ext uri="{FF2B5EF4-FFF2-40B4-BE49-F238E27FC236}">
                <a16:creationId xmlns:a16="http://schemas.microsoft.com/office/drawing/2014/main" id="{AC66A0E2-A765-43B6-8378-C9902F236720}"/>
              </a:ext>
            </a:extLst>
          </p:cNvPr>
          <p:cNvPicPr>
            <a:picLocks noChangeAspect="1" noChangeArrowheads="1"/>
          </p:cNvPicPr>
          <p:nvPr>
            <p:custDataLst>
              <p:tags r:id="rId7"/>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7750377" y="2332182"/>
            <a:ext cx="954644" cy="9546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https://developer.android.com/images/resources/resource_devices_diagram2.png">
            <a:extLst>
              <a:ext uri="{FF2B5EF4-FFF2-40B4-BE49-F238E27FC236}">
                <a16:creationId xmlns:a16="http://schemas.microsoft.com/office/drawing/2014/main" id="{5E42F571-6B9C-4435-8635-B1821FD5EC17}"/>
              </a:ext>
            </a:extLst>
          </p:cNvPr>
          <p:cNvPicPr>
            <a:picLocks noChangeAspect="1" noChangeArrowheads="1"/>
          </p:cNvPicPr>
          <p:nvPr>
            <p:custDataLst>
              <p:tags r:id="rId8"/>
            </p:custDataLst>
          </p:nvPr>
        </p:nvPicPr>
        <p:blipFill>
          <a:blip r:embed="rId15">
            <a:extLst>
              <a:ext uri="{28A0092B-C50C-407E-A947-70E740481C1C}">
                <a14:useLocalDpi xmlns:a14="http://schemas.microsoft.com/office/drawing/2010/main" val="0"/>
              </a:ext>
            </a:extLst>
          </a:blip>
          <a:srcRect/>
          <a:stretch>
            <a:fillRect/>
          </a:stretch>
        </p:blipFill>
        <p:spPr bwMode="auto">
          <a:xfrm>
            <a:off x="4199908" y="4173942"/>
            <a:ext cx="5776766" cy="2164564"/>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856E3892-799D-4E61-9820-3268A41EE614}"/>
              </a:ext>
            </a:extLst>
          </p:cNvPr>
          <p:cNvSpPr txBox="1"/>
          <p:nvPr>
            <p:custDataLst>
              <p:tags r:id="rId9"/>
            </p:custDataLst>
          </p:nvPr>
        </p:nvSpPr>
        <p:spPr>
          <a:xfrm>
            <a:off x="6846489" y="3219298"/>
            <a:ext cx="2768850" cy="586269"/>
          </a:xfrm>
          <a:prstGeom prst="rect">
            <a:avLst/>
          </a:prstGeom>
        </p:spPr>
        <p:txBody>
          <a:bodyPr vert="horz" wrap="square" lIns="91440" tIns="45720" rIns="91440" bIns="45720" rtlCol="0" anchor="b">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a:solidFill>
                  <a:srgbClr val="343642"/>
                </a:solidFill>
                <a:latin typeface="Segoe UI Black" panose="020B0A02040204020203" pitchFamily="34" charset="0"/>
                <a:ea typeface="Segoe UI Black" panose="020B0A02040204020203" pitchFamily="34" charset="0"/>
                <a:cs typeface="Segoe UI Black" panose="020B0A02040204020203" pitchFamily="34" charset="0"/>
              </a:rPr>
              <a:t>XML</a:t>
            </a:r>
            <a:endParaRPr kumimoji="0" lang="fr-FR" sz="1800" b="0" i="0" u="none" strike="noStrike" kern="1200" cap="none" spc="0" normalizeH="0" baseline="0" noProof="0">
              <a:ln>
                <a:noFill/>
              </a:ln>
              <a:solidFill>
                <a:srgbClr val="343642"/>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17" name="Graphique 16">
            <a:extLst>
              <a:ext uri="{FF2B5EF4-FFF2-40B4-BE49-F238E27FC236}">
                <a16:creationId xmlns:a16="http://schemas.microsoft.com/office/drawing/2014/main" id="{EE222611-AE31-464B-ACC5-A2CFF45613D0}"/>
              </a:ext>
            </a:extLst>
          </p:cNvPr>
          <p:cNvPicPr>
            <a:picLocks noChangeAspect="1"/>
          </p:cNvPicPr>
          <p:nvPr>
            <p:custDataLst>
              <p:tags r:id="rId10"/>
            </p:custDataLst>
          </p:nvPr>
        </p:nvPicPr>
        <p:blipFill>
          <a:blip r:embed="rId16">
            <a:extLst>
              <a:ext uri="{96DAC541-7B7A-43D3-8B79-37D633B846F1}">
                <asvg:svgBlip xmlns:asvg="http://schemas.microsoft.com/office/drawing/2016/SVG/main" r:embed="rId17"/>
              </a:ext>
            </a:extLst>
          </a:blip>
          <a:stretch>
            <a:fillRect/>
          </a:stretch>
        </p:blipFill>
        <p:spPr>
          <a:xfrm>
            <a:off x="5566470" y="2126608"/>
            <a:ext cx="876300" cy="1257300"/>
          </a:xfrm>
          <a:prstGeom prst="rect">
            <a:avLst/>
          </a:prstGeom>
        </p:spPr>
      </p:pic>
      <p:pic>
        <p:nvPicPr>
          <p:cNvPr id="18" name="Graphique 17">
            <a:extLst>
              <a:ext uri="{FF2B5EF4-FFF2-40B4-BE49-F238E27FC236}">
                <a16:creationId xmlns:a16="http://schemas.microsoft.com/office/drawing/2014/main" id="{7C3CD59D-4A56-4D5B-AC6D-FFD0407D9E3E}"/>
              </a:ext>
            </a:extLst>
          </p:cNvPr>
          <p:cNvPicPr>
            <a:picLocks noChangeAspect="1"/>
          </p:cNvPicPr>
          <p:nvPr>
            <p:custDataLst>
              <p:tags r:id="rId11"/>
            </p:custDataLst>
          </p:nvPr>
        </p:nvPicPr>
        <p:blipFill>
          <a:blip r:embed="rId18">
            <a:extLst>
              <a:ext uri="{96DAC541-7B7A-43D3-8B79-37D633B846F1}">
                <asvg:svgBlip xmlns:asvg="http://schemas.microsoft.com/office/drawing/2016/SVG/main" r:embed="rId19"/>
              </a:ext>
            </a:extLst>
          </a:blip>
          <a:stretch>
            <a:fillRect/>
          </a:stretch>
        </p:blipFill>
        <p:spPr>
          <a:xfrm>
            <a:off x="6640615" y="2126608"/>
            <a:ext cx="876300" cy="1257300"/>
          </a:xfrm>
          <a:prstGeom prst="rect">
            <a:avLst/>
          </a:prstGeom>
        </p:spPr>
      </p:pic>
    </p:spTree>
    <p:custDataLst>
      <p:tags r:id="rId1"/>
    </p:custDataLst>
    <p:extLst>
      <p:ext uri="{BB962C8B-B14F-4D97-AF65-F5344CB8AC3E}">
        <p14:creationId xmlns:p14="http://schemas.microsoft.com/office/powerpoint/2010/main" val="1982705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3DF858A-2ECC-436C-B594-630F7F1CD1C3}"/>
              </a:ext>
            </a:extLst>
          </p:cNvPr>
          <p:cNvSpPr>
            <a:spLocks noGrp="1"/>
          </p:cNvSpPr>
          <p:nvPr>
            <p:ph type="ctrTitle"/>
            <p:custDataLst>
              <p:tags r:id="rId2"/>
            </p:custDataLst>
          </p:nvPr>
        </p:nvSpPr>
        <p:spPr/>
        <p:txBody>
          <a:bodyPr/>
          <a:lstStyle/>
          <a:p>
            <a:r>
              <a:rPr lang="fr-FR"/>
              <a:t>Développement des interfaces graphiques</a:t>
            </a:r>
          </a:p>
        </p:txBody>
      </p:sp>
      <p:sp>
        <p:nvSpPr>
          <p:cNvPr id="5" name="Espace réservé du texte 4">
            <a:extLst>
              <a:ext uri="{FF2B5EF4-FFF2-40B4-BE49-F238E27FC236}">
                <a16:creationId xmlns:a16="http://schemas.microsoft.com/office/drawing/2014/main" id="{E1F62127-A159-434C-B92E-5170773DAF71}"/>
              </a:ext>
            </a:extLst>
          </p:cNvPr>
          <p:cNvSpPr>
            <a:spLocks noGrp="1"/>
          </p:cNvSpPr>
          <p:nvPr>
            <p:ph type="body" sz="quarter" idx="13"/>
            <p:custDataLst>
              <p:tags r:id="rId3"/>
            </p:custDataLst>
          </p:nvPr>
        </p:nvSpPr>
        <p:spPr/>
        <p:txBody>
          <a:bodyPr/>
          <a:lstStyle/>
          <a:p>
            <a:pPr marL="0" indent="0">
              <a:buNone/>
            </a:pPr>
            <a:r>
              <a:rPr lang="fr-FR" b="1"/>
              <a:t>Ajouter des ressources</a:t>
            </a:r>
          </a:p>
        </p:txBody>
      </p:sp>
      <p:sp>
        <p:nvSpPr>
          <p:cNvPr id="6" name="Espace réservé du texte 5">
            <a:extLst>
              <a:ext uri="{FF2B5EF4-FFF2-40B4-BE49-F238E27FC236}">
                <a16:creationId xmlns:a16="http://schemas.microsoft.com/office/drawing/2014/main" id="{7F4F8F9D-F07E-4165-A736-A16F789F02FE}"/>
              </a:ext>
            </a:extLst>
          </p:cNvPr>
          <p:cNvSpPr>
            <a:spLocks noGrp="1"/>
          </p:cNvSpPr>
          <p:nvPr>
            <p:ph type="body" sz="quarter" idx="14"/>
            <p:custDataLst>
              <p:tags r:id="rId4"/>
            </p:custDataLst>
          </p:nvPr>
        </p:nvSpPr>
        <p:spPr/>
        <p:txBody>
          <a:bodyPr/>
          <a:lstStyle/>
          <a:p>
            <a:r>
              <a:rPr lang="fr-FR"/>
              <a:t>Les ressources</a:t>
            </a:r>
          </a:p>
        </p:txBody>
      </p:sp>
      <p:pic>
        <p:nvPicPr>
          <p:cNvPr id="17" name="Image 16">
            <a:extLst>
              <a:ext uri="{FF2B5EF4-FFF2-40B4-BE49-F238E27FC236}">
                <a16:creationId xmlns:a16="http://schemas.microsoft.com/office/drawing/2014/main" id="{C7B1D585-88B1-4BF9-B6CF-CC6F0AAC43D7}"/>
              </a:ext>
            </a:extLst>
          </p:cNvPr>
          <p:cNvPicPr>
            <a:picLocks noChangeAspect="1"/>
          </p:cNvPicPr>
          <p:nvPr>
            <p:custDataLst>
              <p:tags r:id="rId5"/>
            </p:custDataLst>
          </p:nvPr>
        </p:nvPicPr>
        <p:blipFill>
          <a:blip r:embed="rId8"/>
          <a:stretch>
            <a:fillRect/>
          </a:stretch>
        </p:blipFill>
        <p:spPr>
          <a:xfrm>
            <a:off x="7412270" y="1660394"/>
            <a:ext cx="3124200" cy="4781550"/>
          </a:xfrm>
          <a:prstGeom prst="rect">
            <a:avLst/>
          </a:prstGeom>
          <a:ln>
            <a:solidFill>
              <a:schemeClr val="accent5"/>
            </a:solidFill>
          </a:ln>
        </p:spPr>
      </p:pic>
    </p:spTree>
    <p:custDataLst>
      <p:tags r:id="rId1"/>
    </p:custDataLst>
    <p:extLst>
      <p:ext uri="{BB962C8B-B14F-4D97-AF65-F5344CB8AC3E}">
        <p14:creationId xmlns:p14="http://schemas.microsoft.com/office/powerpoint/2010/main" val="3553057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249463D-80FE-44A6-83BD-37208094BC63}"/>
              </a:ext>
            </a:extLst>
          </p:cNvPr>
          <p:cNvSpPr>
            <a:spLocks noGrp="1"/>
          </p:cNvSpPr>
          <p:nvPr>
            <p:ph type="ctrTitle"/>
            <p:custDataLst>
              <p:tags r:id="rId2"/>
            </p:custDataLst>
          </p:nvPr>
        </p:nvSpPr>
        <p:spPr/>
        <p:txBody>
          <a:bodyPr/>
          <a:lstStyle/>
          <a:p>
            <a:r>
              <a:rPr lang="fr-FR"/>
              <a:t>Développement des interfaces graphiques</a:t>
            </a:r>
          </a:p>
        </p:txBody>
      </p:sp>
      <p:sp>
        <p:nvSpPr>
          <p:cNvPr id="5" name="Espace réservé du texte 4">
            <a:extLst>
              <a:ext uri="{FF2B5EF4-FFF2-40B4-BE49-F238E27FC236}">
                <a16:creationId xmlns:a16="http://schemas.microsoft.com/office/drawing/2014/main" id="{D48FE589-407B-439F-AF48-997C8170A331}"/>
              </a:ext>
            </a:extLst>
          </p:cNvPr>
          <p:cNvSpPr>
            <a:spLocks noGrp="1"/>
          </p:cNvSpPr>
          <p:nvPr>
            <p:ph type="body" sz="quarter" idx="14"/>
            <p:custDataLst>
              <p:tags r:id="rId3"/>
            </p:custDataLst>
          </p:nvPr>
        </p:nvSpPr>
        <p:spPr/>
        <p:txBody>
          <a:bodyPr/>
          <a:lstStyle/>
          <a:p>
            <a:r>
              <a:rPr lang="fr-FR" sz="4800"/>
              <a:t>Ajouter des ressources</a:t>
            </a:r>
          </a:p>
        </p:txBody>
      </p:sp>
      <p:sp>
        <p:nvSpPr>
          <p:cNvPr id="6" name="Espace réservé du contenu 5">
            <a:extLst>
              <a:ext uri="{FF2B5EF4-FFF2-40B4-BE49-F238E27FC236}">
                <a16:creationId xmlns:a16="http://schemas.microsoft.com/office/drawing/2014/main" id="{D04CD334-0062-458F-9CFD-C54AF90FBDBA}"/>
              </a:ext>
            </a:extLst>
          </p:cNvPr>
          <p:cNvSpPr>
            <a:spLocks noGrp="1"/>
          </p:cNvSpPr>
          <p:nvPr>
            <p:ph sz="quarter" idx="15"/>
            <p:custDataLst>
              <p:tags r:id="rId4"/>
            </p:custDataLst>
          </p:nvPr>
        </p:nvSpPr>
        <p:spPr/>
        <p:txBody>
          <a:bodyPr/>
          <a:lstStyle/>
          <a:p>
            <a:endParaRPr lang="fr-FR"/>
          </a:p>
        </p:txBody>
      </p:sp>
    </p:spTree>
    <p:custDataLst>
      <p:tags r:id="rId1"/>
    </p:custDataLst>
    <p:extLst>
      <p:ext uri="{BB962C8B-B14F-4D97-AF65-F5344CB8AC3E}">
        <p14:creationId xmlns:p14="http://schemas.microsoft.com/office/powerpoint/2010/main" val="1430109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THÈME OFFICE" val="RIT6VH5m"/>
  <p:tag name="ARTICULATE_DESIGN_ID_1_THÈME OFFICE" val="R66cABEG"/>
  <p:tag name="ARTICULATE_SLIDE_COUNT" val="2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NUM" val="6"/>
</p:tagLst>
</file>

<file path=ppt/tags/tag101.xml><?xml version="1.0" encoding="utf-8"?>
<p:tagLst xmlns:a="http://schemas.openxmlformats.org/drawingml/2006/main" xmlns:r="http://schemas.openxmlformats.org/officeDocument/2006/relationships" xmlns:p="http://schemas.openxmlformats.org/presentationml/2006/main">
  <p:tag name="NUM" val="7"/>
</p:tagLst>
</file>

<file path=ppt/tags/tag102.xml><?xml version="1.0" encoding="utf-8"?>
<p:tagLst xmlns:a="http://schemas.openxmlformats.org/drawingml/2006/main" xmlns:r="http://schemas.openxmlformats.org/officeDocument/2006/relationships" xmlns:p="http://schemas.openxmlformats.org/presentationml/2006/main">
  <p:tag name="NUM" val="8"/>
</p:tagLst>
</file>

<file path=ppt/tags/tag103.xml><?xml version="1.0" encoding="utf-8"?>
<p:tagLst xmlns:a="http://schemas.openxmlformats.org/drawingml/2006/main" xmlns:r="http://schemas.openxmlformats.org/officeDocument/2006/relationships" xmlns:p="http://schemas.openxmlformats.org/presentationml/2006/main">
  <p:tag name="NUM" val="9"/>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NUM" val="1"/>
</p:tagLst>
</file>

<file path=ppt/tags/tag106.xml><?xml version="1.0" encoding="utf-8"?>
<p:tagLst xmlns:a="http://schemas.openxmlformats.org/drawingml/2006/main" xmlns:r="http://schemas.openxmlformats.org/officeDocument/2006/relationships" xmlns:p="http://schemas.openxmlformats.org/presentationml/2006/main">
  <p:tag name="NUM" val="2"/>
</p:tagLst>
</file>

<file path=ppt/tags/tag107.xml><?xml version="1.0" encoding="utf-8"?>
<p:tagLst xmlns:a="http://schemas.openxmlformats.org/drawingml/2006/main" xmlns:r="http://schemas.openxmlformats.org/officeDocument/2006/relationships" xmlns:p="http://schemas.openxmlformats.org/presentationml/2006/main">
  <p:tag name="NUM" val="3"/>
</p:tagLst>
</file>

<file path=ppt/tags/tag108.xml><?xml version="1.0" encoding="utf-8"?>
<p:tagLst xmlns:a="http://schemas.openxmlformats.org/drawingml/2006/main" xmlns:r="http://schemas.openxmlformats.org/officeDocument/2006/relationships" xmlns:p="http://schemas.openxmlformats.org/presentationml/2006/main">
  <p:tag name="NUM" val="4"/>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NUM" val="1"/>
</p:tagLst>
</file>

<file path=ppt/tags/tag111.xml><?xml version="1.0" encoding="utf-8"?>
<p:tagLst xmlns:a="http://schemas.openxmlformats.org/drawingml/2006/main" xmlns:r="http://schemas.openxmlformats.org/officeDocument/2006/relationships" xmlns:p="http://schemas.openxmlformats.org/presentationml/2006/main">
  <p:tag name="NUM" val="2"/>
</p:tagLst>
</file>

<file path=ppt/tags/tag112.xml><?xml version="1.0" encoding="utf-8"?>
<p:tagLst xmlns:a="http://schemas.openxmlformats.org/drawingml/2006/main" xmlns:r="http://schemas.openxmlformats.org/officeDocument/2006/relationships" xmlns:p="http://schemas.openxmlformats.org/presentationml/2006/main">
  <p:tag name="NUM" val="3"/>
</p:tagLst>
</file>

<file path=ppt/tags/tag113.xml><?xml version="1.0" encoding="utf-8"?>
<p:tagLst xmlns:a="http://schemas.openxmlformats.org/drawingml/2006/main" xmlns:r="http://schemas.openxmlformats.org/officeDocument/2006/relationships" xmlns:p="http://schemas.openxmlformats.org/presentationml/2006/main">
  <p:tag name="NUM" val="4"/>
</p:tagLst>
</file>

<file path=ppt/tags/tag114.xml><?xml version="1.0" encoding="utf-8"?>
<p:tagLst xmlns:a="http://schemas.openxmlformats.org/drawingml/2006/main" xmlns:r="http://schemas.openxmlformats.org/officeDocument/2006/relationships" xmlns:p="http://schemas.openxmlformats.org/presentationml/2006/main">
  <p:tag name="NUM" val="5"/>
</p:tagLst>
</file>

<file path=ppt/tags/tag115.xml><?xml version="1.0" encoding="utf-8"?>
<p:tagLst xmlns:a="http://schemas.openxmlformats.org/drawingml/2006/main" xmlns:r="http://schemas.openxmlformats.org/officeDocument/2006/relationships" xmlns:p="http://schemas.openxmlformats.org/presentationml/2006/main">
  <p:tag name="NUM" val="6"/>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NUM" val="1"/>
</p:tagLst>
</file>

<file path=ppt/tags/tag118.xml><?xml version="1.0" encoding="utf-8"?>
<p:tagLst xmlns:a="http://schemas.openxmlformats.org/drawingml/2006/main" xmlns:r="http://schemas.openxmlformats.org/officeDocument/2006/relationships" xmlns:p="http://schemas.openxmlformats.org/presentationml/2006/main">
  <p:tag name="NUM" val="2"/>
</p:tagLst>
</file>

<file path=ppt/tags/tag119.xml><?xml version="1.0" encoding="utf-8"?>
<p:tagLst xmlns:a="http://schemas.openxmlformats.org/drawingml/2006/main" xmlns:r="http://schemas.openxmlformats.org/officeDocument/2006/relationships" xmlns:p="http://schemas.openxmlformats.org/presentationml/2006/main">
  <p:tag name="NUM" val="3"/>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NUM" val="4"/>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NUM" val="1"/>
</p:tagLst>
</file>

<file path=ppt/tags/tag123.xml><?xml version="1.0" encoding="utf-8"?>
<p:tagLst xmlns:a="http://schemas.openxmlformats.org/drawingml/2006/main" xmlns:r="http://schemas.openxmlformats.org/officeDocument/2006/relationships" xmlns:p="http://schemas.openxmlformats.org/presentationml/2006/main">
  <p:tag name="NUM" val="2"/>
</p:tagLst>
</file>

<file path=ppt/tags/tag124.xml><?xml version="1.0" encoding="utf-8"?>
<p:tagLst xmlns:a="http://schemas.openxmlformats.org/drawingml/2006/main" xmlns:r="http://schemas.openxmlformats.org/officeDocument/2006/relationships" xmlns:p="http://schemas.openxmlformats.org/presentationml/2006/main">
  <p:tag name="NUM" val="3"/>
</p:tagLst>
</file>

<file path=ppt/tags/tag125.xml><?xml version="1.0" encoding="utf-8"?>
<p:tagLst xmlns:a="http://schemas.openxmlformats.org/drawingml/2006/main" xmlns:r="http://schemas.openxmlformats.org/officeDocument/2006/relationships" xmlns:p="http://schemas.openxmlformats.org/presentationml/2006/main">
  <p:tag name="NUM" val="4"/>
</p:tagLst>
</file>

<file path=ppt/tags/tag126.xml><?xml version="1.0" encoding="utf-8"?>
<p:tagLst xmlns:a="http://schemas.openxmlformats.org/drawingml/2006/main" xmlns:r="http://schemas.openxmlformats.org/officeDocument/2006/relationships" xmlns:p="http://schemas.openxmlformats.org/presentationml/2006/main">
  <p:tag name="NUM" val="5"/>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NUM" val="1"/>
</p:tagLst>
</file>

<file path=ppt/tags/tag129.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NUM" val="3"/>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NUM" val="1"/>
</p:tagLst>
</file>

<file path=ppt/tags/tag133.xml><?xml version="1.0" encoding="utf-8"?>
<p:tagLst xmlns:a="http://schemas.openxmlformats.org/drawingml/2006/main" xmlns:r="http://schemas.openxmlformats.org/officeDocument/2006/relationships" xmlns:p="http://schemas.openxmlformats.org/presentationml/2006/main">
  <p:tag name="NUM" val="2"/>
</p:tagLst>
</file>

<file path=ppt/tags/tag134.xml><?xml version="1.0" encoding="utf-8"?>
<p:tagLst xmlns:a="http://schemas.openxmlformats.org/drawingml/2006/main" xmlns:r="http://schemas.openxmlformats.org/officeDocument/2006/relationships" xmlns:p="http://schemas.openxmlformats.org/presentationml/2006/main">
  <p:tag name="NUM" val="3"/>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NUM" val="1"/>
</p:tagLst>
</file>

<file path=ppt/tags/tag137.xml><?xml version="1.0" encoding="utf-8"?>
<p:tagLst xmlns:a="http://schemas.openxmlformats.org/drawingml/2006/main" xmlns:r="http://schemas.openxmlformats.org/officeDocument/2006/relationships" xmlns:p="http://schemas.openxmlformats.org/presentationml/2006/main">
  <p:tag name="NUM" val="2"/>
</p:tagLst>
</file>

<file path=ppt/tags/tag138.xml><?xml version="1.0" encoding="utf-8"?>
<p:tagLst xmlns:a="http://schemas.openxmlformats.org/drawingml/2006/main" xmlns:r="http://schemas.openxmlformats.org/officeDocument/2006/relationships" xmlns:p="http://schemas.openxmlformats.org/presentationml/2006/main">
  <p:tag name="NUM" val="3"/>
</p:tagLst>
</file>

<file path=ppt/tags/tag139.xml><?xml version="1.0" encoding="utf-8"?>
<p:tagLst xmlns:a="http://schemas.openxmlformats.org/drawingml/2006/main" xmlns:r="http://schemas.openxmlformats.org/officeDocument/2006/relationships" xmlns:p="http://schemas.openxmlformats.org/presentationml/2006/main">
  <p:tag name="NUM" val="4"/>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NUM" val="1"/>
</p:tagLst>
</file>

<file path=ppt/tags/tag142.xml><?xml version="1.0" encoding="utf-8"?>
<p:tagLst xmlns:a="http://schemas.openxmlformats.org/drawingml/2006/main" xmlns:r="http://schemas.openxmlformats.org/officeDocument/2006/relationships" xmlns:p="http://schemas.openxmlformats.org/presentationml/2006/main">
  <p:tag name="NUM" val="2"/>
</p:tagLst>
</file>

<file path=ppt/tags/tag143.xml><?xml version="1.0" encoding="utf-8"?>
<p:tagLst xmlns:a="http://schemas.openxmlformats.org/drawingml/2006/main" xmlns:r="http://schemas.openxmlformats.org/officeDocument/2006/relationships" xmlns:p="http://schemas.openxmlformats.org/presentationml/2006/main">
  <p:tag name="NUM" val="3"/>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NUM" val="1"/>
</p:tagLst>
</file>

<file path=ppt/tags/tag146.xml><?xml version="1.0" encoding="utf-8"?>
<p:tagLst xmlns:a="http://schemas.openxmlformats.org/drawingml/2006/main" xmlns:r="http://schemas.openxmlformats.org/officeDocument/2006/relationships" xmlns:p="http://schemas.openxmlformats.org/presentationml/2006/main">
  <p:tag name="NUM" val="2"/>
</p:tagLst>
</file>

<file path=ppt/tags/tag147.xml><?xml version="1.0" encoding="utf-8"?>
<p:tagLst xmlns:a="http://schemas.openxmlformats.org/drawingml/2006/main" xmlns:r="http://schemas.openxmlformats.org/officeDocument/2006/relationships" xmlns:p="http://schemas.openxmlformats.org/presentationml/2006/main">
  <p:tag name="NUM" val="3"/>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NUM" val="2"/>
</p:tagLst>
</file>

<file path=ppt/tags/tag151.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2"/>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NUM" val="1"/>
</p:tagLst>
</file>

<file path=ppt/tags/tag48.xml><?xml version="1.0" encoding="utf-8"?>
<p:tagLst xmlns:a="http://schemas.openxmlformats.org/drawingml/2006/main" xmlns:r="http://schemas.openxmlformats.org/officeDocument/2006/relationships" xmlns:p="http://schemas.openxmlformats.org/presentationml/2006/main">
  <p:tag name="NUM" val="2"/>
</p:tagLst>
</file>

<file path=ppt/tags/tag49.xml><?xml version="1.0" encoding="utf-8"?>
<p:tagLst xmlns:a="http://schemas.openxmlformats.org/drawingml/2006/main" xmlns:r="http://schemas.openxmlformats.org/officeDocument/2006/relationships" xmlns:p="http://schemas.openxmlformats.org/presentationml/2006/main">
  <p:tag name="NUM" val="3"/>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NUM" val="1"/>
</p:tagLst>
</file>

<file path=ppt/tags/tag52.xml><?xml version="1.0" encoding="utf-8"?>
<p:tagLst xmlns:a="http://schemas.openxmlformats.org/drawingml/2006/main" xmlns:r="http://schemas.openxmlformats.org/officeDocument/2006/relationships" xmlns:p="http://schemas.openxmlformats.org/presentationml/2006/main">
  <p:tag name="NUM" val="2"/>
</p:tagLst>
</file>

<file path=ppt/tags/tag53.xml><?xml version="1.0" encoding="utf-8"?>
<p:tagLst xmlns:a="http://schemas.openxmlformats.org/drawingml/2006/main" xmlns:r="http://schemas.openxmlformats.org/officeDocument/2006/relationships" xmlns:p="http://schemas.openxmlformats.org/presentationml/2006/main">
  <p:tag name="NUM" val="3"/>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NUM" val="1"/>
</p:tagLst>
</file>

<file path=ppt/tags/tag56.xml><?xml version="1.0" encoding="utf-8"?>
<p:tagLst xmlns:a="http://schemas.openxmlformats.org/drawingml/2006/main" xmlns:r="http://schemas.openxmlformats.org/officeDocument/2006/relationships" xmlns:p="http://schemas.openxmlformats.org/presentationml/2006/main">
  <p:tag name="NUM" val="2"/>
</p:tagLst>
</file>

<file path=ppt/tags/tag57.xml><?xml version="1.0" encoding="utf-8"?>
<p:tagLst xmlns:a="http://schemas.openxmlformats.org/drawingml/2006/main" xmlns:r="http://schemas.openxmlformats.org/officeDocument/2006/relationships" xmlns:p="http://schemas.openxmlformats.org/presentationml/2006/main">
  <p:tag name="NUM" val="3"/>
</p:tagLst>
</file>

<file path=ppt/tags/tag58.xml><?xml version="1.0" encoding="utf-8"?>
<p:tagLst xmlns:a="http://schemas.openxmlformats.org/drawingml/2006/main" xmlns:r="http://schemas.openxmlformats.org/officeDocument/2006/relationships" xmlns:p="http://schemas.openxmlformats.org/presentationml/2006/main">
  <p:tag name="NUM" val="4"/>
</p:tagLst>
</file>

<file path=ppt/tags/tag59.xml><?xml version="1.0" encoding="utf-8"?>
<p:tagLst xmlns:a="http://schemas.openxmlformats.org/drawingml/2006/main" xmlns:r="http://schemas.openxmlformats.org/officeDocument/2006/relationships" xmlns:p="http://schemas.openxmlformats.org/presentationml/2006/main">
  <p:tag name="NUM" val="5"/>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NUM" val="6"/>
</p:tagLst>
</file>

<file path=ppt/tags/tag61.xml><?xml version="1.0" encoding="utf-8"?>
<p:tagLst xmlns:a="http://schemas.openxmlformats.org/drawingml/2006/main" xmlns:r="http://schemas.openxmlformats.org/officeDocument/2006/relationships" xmlns:p="http://schemas.openxmlformats.org/presentationml/2006/main">
  <p:tag name="NUM" val="7"/>
</p:tagLst>
</file>

<file path=ppt/tags/tag62.xml><?xml version="1.0" encoding="utf-8"?>
<p:tagLst xmlns:a="http://schemas.openxmlformats.org/drawingml/2006/main" xmlns:r="http://schemas.openxmlformats.org/officeDocument/2006/relationships" xmlns:p="http://schemas.openxmlformats.org/presentationml/2006/main">
  <p:tag name="NUM" val="8"/>
</p:tagLst>
</file>

<file path=ppt/tags/tag63.xml><?xml version="1.0" encoding="utf-8"?>
<p:tagLst xmlns:a="http://schemas.openxmlformats.org/drawingml/2006/main" xmlns:r="http://schemas.openxmlformats.org/officeDocument/2006/relationships" xmlns:p="http://schemas.openxmlformats.org/presentationml/2006/main">
  <p:tag name="NUM" val="9"/>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NUM" val="1"/>
</p:tagLst>
</file>

<file path=ppt/tags/tag66.xml><?xml version="1.0" encoding="utf-8"?>
<p:tagLst xmlns:a="http://schemas.openxmlformats.org/drawingml/2006/main" xmlns:r="http://schemas.openxmlformats.org/officeDocument/2006/relationships" xmlns:p="http://schemas.openxmlformats.org/presentationml/2006/main">
  <p:tag name="NUM" val="2"/>
</p:tagLst>
</file>

<file path=ppt/tags/tag67.xml><?xml version="1.0" encoding="utf-8"?>
<p:tagLst xmlns:a="http://schemas.openxmlformats.org/drawingml/2006/main" xmlns:r="http://schemas.openxmlformats.org/officeDocument/2006/relationships" xmlns:p="http://schemas.openxmlformats.org/presentationml/2006/main">
  <p:tag name="NUM" val="3"/>
</p:tagLst>
</file>

<file path=ppt/tags/tag68.xml><?xml version="1.0" encoding="utf-8"?>
<p:tagLst xmlns:a="http://schemas.openxmlformats.org/drawingml/2006/main" xmlns:r="http://schemas.openxmlformats.org/officeDocument/2006/relationships" xmlns:p="http://schemas.openxmlformats.org/presentationml/2006/main">
  <p:tag name="NUM" val="4"/>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4"/>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NUM" val="1"/>
</p:tagLst>
</file>

<file path=ppt/tags/tag76.xml><?xml version="1.0" encoding="utf-8"?>
<p:tagLst xmlns:a="http://schemas.openxmlformats.org/drawingml/2006/main" xmlns:r="http://schemas.openxmlformats.org/officeDocument/2006/relationships" xmlns:p="http://schemas.openxmlformats.org/presentationml/2006/main">
  <p:tag name="NUM" val="2"/>
</p:tagLst>
</file>

<file path=ppt/tags/tag77.xml><?xml version="1.0" encoding="utf-8"?>
<p:tagLst xmlns:a="http://schemas.openxmlformats.org/drawingml/2006/main" xmlns:r="http://schemas.openxmlformats.org/officeDocument/2006/relationships" xmlns:p="http://schemas.openxmlformats.org/presentationml/2006/main">
  <p:tag name="NUM" val="3"/>
</p:tagLst>
</file>

<file path=ppt/tags/tag78.xml><?xml version="1.0" encoding="utf-8"?>
<p:tagLst xmlns:a="http://schemas.openxmlformats.org/drawingml/2006/main" xmlns:r="http://schemas.openxmlformats.org/officeDocument/2006/relationships" xmlns:p="http://schemas.openxmlformats.org/presentationml/2006/main">
  <p:tag name="NUM" val="4"/>
</p:tagLst>
</file>

<file path=ppt/tags/tag79.xml><?xml version="1.0" encoding="utf-8"?>
<p:tagLst xmlns:a="http://schemas.openxmlformats.org/drawingml/2006/main" xmlns:r="http://schemas.openxmlformats.org/officeDocument/2006/relationships" xmlns:p="http://schemas.openxmlformats.org/presentationml/2006/main">
  <p:tag name="NUM" val="5"/>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NUM" val="6"/>
</p:tagLst>
</file>

<file path=ppt/tags/tag81.xml><?xml version="1.0" encoding="utf-8"?>
<p:tagLst xmlns:a="http://schemas.openxmlformats.org/drawingml/2006/main" xmlns:r="http://schemas.openxmlformats.org/officeDocument/2006/relationships" xmlns:p="http://schemas.openxmlformats.org/presentationml/2006/main">
  <p:tag name="NUM" val="7"/>
</p:tagLst>
</file>

<file path=ppt/tags/tag82.xml><?xml version="1.0" encoding="utf-8"?>
<p:tagLst xmlns:a="http://schemas.openxmlformats.org/drawingml/2006/main" xmlns:r="http://schemas.openxmlformats.org/officeDocument/2006/relationships" xmlns:p="http://schemas.openxmlformats.org/presentationml/2006/main">
  <p:tag name="NUM" val="8"/>
</p:tagLst>
</file>

<file path=ppt/tags/tag83.xml><?xml version="1.0" encoding="utf-8"?>
<p:tagLst xmlns:a="http://schemas.openxmlformats.org/drawingml/2006/main" xmlns:r="http://schemas.openxmlformats.org/officeDocument/2006/relationships" xmlns:p="http://schemas.openxmlformats.org/presentationml/2006/main">
  <p:tag name="NUM" val="9"/>
</p:tagLst>
</file>

<file path=ppt/tags/tag84.xml><?xml version="1.0" encoding="utf-8"?>
<p:tagLst xmlns:a="http://schemas.openxmlformats.org/drawingml/2006/main" xmlns:r="http://schemas.openxmlformats.org/officeDocument/2006/relationships" xmlns:p="http://schemas.openxmlformats.org/presentationml/2006/main">
  <p:tag name="NUM" val="10"/>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NUM" val="1"/>
</p:tagLst>
</file>

<file path=ppt/tags/tag87.xml><?xml version="1.0" encoding="utf-8"?>
<p:tagLst xmlns:a="http://schemas.openxmlformats.org/drawingml/2006/main" xmlns:r="http://schemas.openxmlformats.org/officeDocument/2006/relationships" xmlns:p="http://schemas.openxmlformats.org/presentationml/2006/main">
  <p:tag name="NUM" val="2"/>
</p:tagLst>
</file>

<file path=ppt/tags/tag88.xml><?xml version="1.0" encoding="utf-8"?>
<p:tagLst xmlns:a="http://schemas.openxmlformats.org/drawingml/2006/main" xmlns:r="http://schemas.openxmlformats.org/officeDocument/2006/relationships" xmlns:p="http://schemas.openxmlformats.org/presentationml/2006/main">
  <p:tag name="NUM" val="3"/>
</p:tagLst>
</file>

<file path=ppt/tags/tag89.xml><?xml version="1.0" encoding="utf-8"?>
<p:tagLst xmlns:a="http://schemas.openxmlformats.org/drawingml/2006/main" xmlns:r="http://schemas.openxmlformats.org/officeDocument/2006/relationships" xmlns:p="http://schemas.openxmlformats.org/presentationml/2006/main">
  <p:tag name="NUM" val="4"/>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NUM" val="1"/>
</p:tagLst>
</file>

<file path=ppt/tags/tag92.xml><?xml version="1.0" encoding="utf-8"?>
<p:tagLst xmlns:a="http://schemas.openxmlformats.org/drawingml/2006/main" xmlns:r="http://schemas.openxmlformats.org/officeDocument/2006/relationships" xmlns:p="http://schemas.openxmlformats.org/presentationml/2006/main">
  <p:tag name="NUM" val="2"/>
</p:tagLst>
</file>

<file path=ppt/tags/tag93.xml><?xml version="1.0" encoding="utf-8"?>
<p:tagLst xmlns:a="http://schemas.openxmlformats.org/drawingml/2006/main" xmlns:r="http://schemas.openxmlformats.org/officeDocument/2006/relationships" xmlns:p="http://schemas.openxmlformats.org/presentationml/2006/main">
  <p:tag name="NUM" val="3"/>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NUM" val="1"/>
</p:tagLst>
</file>

<file path=ppt/tags/tag96.xml><?xml version="1.0" encoding="utf-8"?>
<p:tagLst xmlns:a="http://schemas.openxmlformats.org/drawingml/2006/main" xmlns:r="http://schemas.openxmlformats.org/officeDocument/2006/relationships" xmlns:p="http://schemas.openxmlformats.org/presentationml/2006/main">
  <p:tag name="NUM" val="2"/>
</p:tagLst>
</file>

<file path=ppt/tags/tag97.xml><?xml version="1.0" encoding="utf-8"?>
<p:tagLst xmlns:a="http://schemas.openxmlformats.org/drawingml/2006/main" xmlns:r="http://schemas.openxmlformats.org/officeDocument/2006/relationships" xmlns:p="http://schemas.openxmlformats.org/presentationml/2006/main">
  <p:tag name="NUM" val="3"/>
</p:tagLst>
</file>

<file path=ppt/tags/tag98.xml><?xml version="1.0" encoding="utf-8"?>
<p:tagLst xmlns:a="http://schemas.openxmlformats.org/drawingml/2006/main" xmlns:r="http://schemas.openxmlformats.org/officeDocument/2006/relationships" xmlns:p="http://schemas.openxmlformats.org/presentationml/2006/main">
  <p:tag name="NUM" val="4"/>
</p:tagLst>
</file>

<file path=ppt/tags/tag99.xml><?xml version="1.0" encoding="utf-8"?>
<p:tagLst xmlns:a="http://schemas.openxmlformats.org/drawingml/2006/main" xmlns:r="http://schemas.openxmlformats.org/officeDocument/2006/relationships" xmlns:p="http://schemas.openxmlformats.org/presentationml/2006/main">
  <p:tag name="NUM" val="5"/>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b">
        <a:normAutofit/>
      </a:bodyPr>
      <a:lstStyle>
        <a:defPPr>
          <a:defRPr sz="2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b">
        <a:normAutofit/>
      </a:bodyPr>
      <a:lstStyle>
        <a:defPPr>
          <a:defRPr sz="2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C6D81C18CA3A143BFCE988E0B855946" ma:contentTypeVersion="10" ma:contentTypeDescription="Crée un document." ma:contentTypeScope="" ma:versionID="843ccf878f9b1445a0d8d8e2fe9a4a21">
  <xsd:schema xmlns:xsd="http://www.w3.org/2001/XMLSchema" xmlns:xs="http://www.w3.org/2001/XMLSchema" xmlns:p="http://schemas.microsoft.com/office/2006/metadata/properties" xmlns:ns2="c016370a-b7c9-4039-9eaa-9f6016a33bd2" xmlns:ns3="2b844f85-d02a-4d35-aab0-730ea0553e8d" targetNamespace="http://schemas.microsoft.com/office/2006/metadata/properties" ma:root="true" ma:fieldsID="b8408d31c7985c57229d75061a595e0b" ns2:_="" ns3:_="">
    <xsd:import namespace="c016370a-b7c9-4039-9eaa-9f6016a33bd2"/>
    <xsd:import namespace="2b844f85-d02a-4d35-aab0-730ea0553e8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16370a-b7c9-4039-9eaa-9f6016a33b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b844f85-d02a-4d35-aab0-730ea0553e8d" elementFormDefault="qualified">
    <xsd:import namespace="http://schemas.microsoft.com/office/2006/documentManagement/types"/>
    <xsd:import namespace="http://schemas.microsoft.com/office/infopath/2007/PartnerControls"/>
    <xsd:element name="SharedWithUsers" ma:index="16"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744E35-8DFE-42FB-9B27-EF60FB2821E4}">
  <ds:schemaRefs>
    <ds:schemaRef ds:uri="http://purl.org/dc/terms/"/>
    <ds:schemaRef ds:uri="http://schemas.microsoft.com/office/2006/documentManagement/types"/>
    <ds:schemaRef ds:uri="2b844f85-d02a-4d35-aab0-730ea0553e8d"/>
    <ds:schemaRef ds:uri="http://purl.org/dc/elements/1.1/"/>
    <ds:schemaRef ds:uri="http://schemas.microsoft.com/office/2006/metadata/properties"/>
    <ds:schemaRef ds:uri="c016370a-b7c9-4039-9eaa-9f6016a33bd2"/>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AC472C3E-3E7B-48D2-BE64-60D4B59381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16370a-b7c9-4039-9eaa-9f6016a33bd2"/>
    <ds:schemaRef ds:uri="2b844f85-d02a-4d35-aab0-730ea0553e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92112B7-675F-4876-9B67-FE360DED35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TotalTime>
  <Words>2402</Words>
  <Application>Microsoft Office PowerPoint</Application>
  <PresentationFormat>Grand écran</PresentationFormat>
  <Paragraphs>257</Paragraphs>
  <Slides>20</Slides>
  <Notes>20</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20</vt:i4>
      </vt:variant>
    </vt:vector>
  </HeadingPairs>
  <TitlesOfParts>
    <vt:vector size="28" baseType="lpstr">
      <vt:lpstr>Segoe UI Light</vt:lpstr>
      <vt:lpstr>Segoe UI Black</vt:lpstr>
      <vt:lpstr>Courier New</vt:lpstr>
      <vt:lpstr>Segoe UI</vt:lpstr>
      <vt:lpstr>Calibri</vt:lpstr>
      <vt:lpstr>Arial</vt:lpstr>
      <vt:lpstr>Thème Office</vt:lpstr>
      <vt:lpstr>1_Thème Office</vt:lpstr>
      <vt:lpstr>Le développement  d’une application mobile  sous Android</vt:lpstr>
      <vt:lpstr>Développement des interfaces graphiques</vt:lpstr>
      <vt:lpstr>Développement des interfaces graphiques</vt:lpstr>
      <vt:lpstr>Développement des interfaces graphiques</vt:lpstr>
      <vt:lpstr>Développement des interfaces graphiques</vt:lpstr>
      <vt:lpstr>Développement des interfaces graphiques</vt:lpstr>
      <vt:lpstr>Développement des interfaces graphiques</vt:lpstr>
      <vt:lpstr>Développement des interfaces graphiques</vt:lpstr>
      <vt:lpstr>Développement des interfaces graphiques</vt:lpstr>
      <vt:lpstr>Développement des interfaces graphiques</vt:lpstr>
      <vt:lpstr>Développement des interfaces graphiques</vt:lpstr>
      <vt:lpstr>Développement des interfaces graphiques</vt:lpstr>
      <vt:lpstr>Développement des interfaces graphiques</vt:lpstr>
      <vt:lpstr>Développement des interfaces graphiques</vt:lpstr>
      <vt:lpstr>Développement des interfaces graphiques</vt:lpstr>
      <vt:lpstr>Développement des interfaces graphiques</vt:lpstr>
      <vt:lpstr>Développement des interfaces graphiques</vt:lpstr>
      <vt:lpstr>Développement des interfaces graphiques</vt:lpstr>
      <vt:lpstr>Développement des interfaces graphiques</vt:lpstr>
      <vt:lpstr>Développement des interfaces graphiques</vt:lpstr>
    </vt:vector>
  </TitlesOfParts>
  <Company>editions Eni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Nathalie HERVOCHE</dc:creator>
  <cp:lastModifiedBy>Emilie VILLETORTE</cp:lastModifiedBy>
  <cp:revision>985</cp:revision>
  <dcterms:created xsi:type="dcterms:W3CDTF">2017-05-09T08:51:09Z</dcterms:created>
  <dcterms:modified xsi:type="dcterms:W3CDTF">2022-01-24T13:14:03Z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f66734b3-83b1-41cc-940e-f23d0c158fc1</vt:lpwstr>
  </property>
  <property fmtid="{D5CDD505-2E9C-101B-9397-08002B2CF9AE}" pid="3" name="ContentTypeId">
    <vt:lpwstr>0x010100AC6D81C18CA3A143BFCE988E0B855946</vt:lpwstr>
  </property>
  <property fmtid="{D5CDD505-2E9C-101B-9397-08002B2CF9AE}" pid="4" name="ArticulateGUID">
    <vt:lpwstr>4C016939-3D63-4BD5-8C4B-0D84325C8D72</vt:lpwstr>
  </property>
  <property fmtid="{D5CDD505-2E9C-101B-9397-08002B2CF9AE}" pid="5" name="ArticulatePath">
    <vt:lpwstr>débuter_powerapps_video_ENI</vt:lpwstr>
  </property>
</Properties>
</file>